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06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28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36d72541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36d72541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07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36d72541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36d72541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59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36d7254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36d7254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283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6d72541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6d72541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100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36d72541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36d72541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28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36d72541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36d72541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60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36d72541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36d72541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26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36d72541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36d72541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560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6d72541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36d72541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839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36d72541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36d72541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38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36d7254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36d7254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65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36d72541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36d72541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541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36d72541b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36d72541b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310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36d72541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36d72541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33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36d72541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36d72541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15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36d72541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36d72541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817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36d72541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36d72541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25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36d72541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36d72541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878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36d72541b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f36d72541b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373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36d72541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36d72541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651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6d72541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6d72541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73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36d7254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36d7254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28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36d72541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36d72541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003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6d72541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6d72541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979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36d72541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36d72541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801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36d72541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f36d72541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56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36d72541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36d72541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572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36d72541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36d72541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4770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36d72541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36d72541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02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36d72541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36d72541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343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36d72541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36d72541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038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36d72541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36d72541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53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36d7254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36d7254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7419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36d72541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36d72541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8305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36d72541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36d72541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242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36d72541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f36d72541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71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36d72541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36d72541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62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36d72541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36d72541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81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36d72541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36d72541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209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36d72541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36d72541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61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6d72541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6d72541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2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6d72541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36d72541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6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BASICS OF DIABETES IN CHILDREN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025225"/>
            <a:ext cx="380887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00" y="107025"/>
            <a:ext cx="8546175" cy="48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4200"/>
            <a:ext cx="8509250" cy="21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18475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50" y="393325"/>
            <a:ext cx="7967400" cy="43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10025" cy="47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25" y="211800"/>
            <a:ext cx="8531074" cy="45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3750"/>
            <a:ext cx="8625975" cy="37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21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386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1075" y="575975"/>
            <a:ext cx="3846975" cy="42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650" y="1173579"/>
            <a:ext cx="1981200" cy="28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00" y="1173575"/>
            <a:ext cx="5848350" cy="29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50" y="273399"/>
            <a:ext cx="2354402" cy="67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277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025" y="613238"/>
            <a:ext cx="7170150" cy="39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00" y="174548"/>
            <a:ext cx="8470525" cy="39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4050" y="3743613"/>
            <a:ext cx="529590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521125" cy="30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275" y="2442325"/>
            <a:ext cx="22479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952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625" y="61650"/>
            <a:ext cx="4401125" cy="47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24375" cy="13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850" y="1423175"/>
            <a:ext cx="5520600" cy="35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13675" cy="4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5375" y="1998000"/>
            <a:ext cx="3538825" cy="19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75" y="0"/>
            <a:ext cx="8985425" cy="41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1475" y="3358400"/>
            <a:ext cx="1065050" cy="17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025"/>
            <a:ext cx="8991600" cy="49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25" y="742400"/>
            <a:ext cx="8682325" cy="32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7200" cy="48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856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25" y="757525"/>
            <a:ext cx="8501750" cy="30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00" y="0"/>
            <a:ext cx="8621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25" y="712125"/>
            <a:ext cx="8279625" cy="34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325" y="167525"/>
            <a:ext cx="7214900" cy="474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67125" cy="16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300" y="152400"/>
            <a:ext cx="4658625" cy="46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743075"/>
            <a:ext cx="4008900" cy="306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425" y="76750"/>
            <a:ext cx="7638500" cy="48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32150" cy="45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600" y="514913"/>
            <a:ext cx="3714457" cy="411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50" y="1060075"/>
            <a:ext cx="8606625" cy="25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40600" cy="47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400" y="152400"/>
            <a:ext cx="4249825" cy="9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5400" y="1302125"/>
            <a:ext cx="4098550" cy="36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675"/>
            <a:ext cx="6671425" cy="41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85650" cy="43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61300" cy="46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7200" cy="48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00" y="332824"/>
            <a:ext cx="8488250" cy="43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500" y="757500"/>
            <a:ext cx="7034150" cy="29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5"/>
          <p:cNvSpPr txBox="1"/>
          <p:nvPr/>
        </p:nvSpPr>
        <p:spPr>
          <a:xfrm>
            <a:off x="5328775" y="4743300"/>
            <a:ext cx="359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 :https://kids.idf.org/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25" y="742400"/>
            <a:ext cx="8102500" cy="37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3075" cy="49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6732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875" y="1204075"/>
            <a:ext cx="8001551" cy="38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00" y="287425"/>
            <a:ext cx="8063176" cy="45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00" y="258300"/>
            <a:ext cx="8591550" cy="46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Arial</vt:lpstr>
      <vt:lpstr>Simple Light</vt:lpstr>
      <vt:lpstr>BASICS OF DIABETES IN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DIABETES IN CHILDREN</dc:title>
  <cp:lastModifiedBy>HP</cp:lastModifiedBy>
  <cp:revision>1</cp:revision>
  <dcterms:modified xsi:type="dcterms:W3CDTF">2021-10-18T07:25:56Z</dcterms:modified>
</cp:coreProperties>
</file>