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9"/>
  </p:notesMasterIdLst>
  <p:sldIdLst>
    <p:sldId id="304" r:id="rId2"/>
    <p:sldId id="259" r:id="rId3"/>
    <p:sldId id="260" r:id="rId4"/>
    <p:sldId id="261" r:id="rId5"/>
    <p:sldId id="262" r:id="rId6"/>
    <p:sldId id="299" r:id="rId7"/>
    <p:sldId id="295" r:id="rId8"/>
    <p:sldId id="263" r:id="rId9"/>
    <p:sldId id="274" r:id="rId10"/>
    <p:sldId id="275" r:id="rId11"/>
    <p:sldId id="264" r:id="rId12"/>
    <p:sldId id="265" r:id="rId13"/>
    <p:sldId id="266" r:id="rId14"/>
    <p:sldId id="267" r:id="rId15"/>
    <p:sldId id="272" r:id="rId16"/>
    <p:sldId id="270" r:id="rId17"/>
    <p:sldId id="271" r:id="rId18"/>
    <p:sldId id="258" r:id="rId19"/>
    <p:sldId id="300" r:id="rId20"/>
    <p:sldId id="302"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01" r:id="rId34"/>
    <p:sldId id="290" r:id="rId35"/>
    <p:sldId id="289" r:id="rId36"/>
    <p:sldId id="297" r:id="rId37"/>
    <p:sldId id="298" r:id="rId38"/>
    <p:sldId id="276" r:id="rId39"/>
    <p:sldId id="291" r:id="rId40"/>
    <p:sldId id="292" r:id="rId41"/>
    <p:sldId id="293" r:id="rId42"/>
    <p:sldId id="294" r:id="rId43"/>
    <p:sldId id="303" r:id="rId44"/>
    <p:sldId id="305" r:id="rId45"/>
    <p:sldId id="306" r:id="rId46"/>
    <p:sldId id="307" r:id="rId47"/>
    <p:sldId id="30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6" d="100"/>
          <a:sy n="116" d="100"/>
        </p:scale>
        <p:origin x="15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03F67-9EF2-4670-99B6-89FC682D397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15AF4A7E-55CE-4425-AD68-B965C8478FA4}">
      <dgm:prSet phldrT="[Text]" custT="1"/>
      <dgm:spPr>
        <a:solidFill>
          <a:srgbClr val="009FDA"/>
        </a:solidFill>
      </dgm:spPr>
      <dgm:t>
        <a:bodyPr/>
        <a:lstStyle/>
        <a:p>
          <a:r>
            <a:rPr lang="en-GB" sz="1050" b="1" dirty="0">
              <a:solidFill>
                <a:schemeClr val="bg1"/>
              </a:solidFill>
              <a:latin typeface="Verdana" panose="020B0604030504040204" pitchFamily="34" charset="0"/>
              <a:ea typeface="Verdana" panose="020B0604030504040204" pitchFamily="34" charset="0"/>
              <a:cs typeface="Verdana" panose="020B0604030504040204" pitchFamily="34" charset="0"/>
            </a:rPr>
            <a:t>Growth</a:t>
          </a:r>
          <a:endParaRPr lang="en-GB" sz="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F493D0D-1EDE-4321-BA63-7CAFECB3DD19}" type="parTrans" cxnId="{48DCC451-CB2F-4EB6-9C12-BCFAA15F635F}">
      <dgm:prSet/>
      <dgm:spPr/>
      <dgm:t>
        <a:bodyPr/>
        <a:lstStyle/>
        <a:p>
          <a:endParaRPr lang="en-GB" sz="1200">
            <a:solidFill>
              <a:schemeClr val="bg1"/>
            </a:solidFill>
          </a:endParaRPr>
        </a:p>
      </dgm:t>
    </dgm:pt>
    <dgm:pt modelId="{8FA5CCB2-9233-4E06-B01A-2AF9DF94439A}" type="sibTrans" cxnId="{48DCC451-CB2F-4EB6-9C12-BCFAA15F635F}">
      <dgm:prSet/>
      <dgm:spPr>
        <a:ln w="25400">
          <a:solidFill>
            <a:srgbClr val="002060"/>
          </a:solidFill>
        </a:ln>
      </dgm:spPr>
      <dgm:t>
        <a:bodyPr/>
        <a:lstStyle/>
        <a:p>
          <a:endParaRPr lang="en-GB" sz="1200">
            <a:solidFill>
              <a:schemeClr val="bg1"/>
            </a:solidFill>
          </a:endParaRPr>
        </a:p>
      </dgm:t>
    </dgm:pt>
    <dgm:pt modelId="{86A808DF-EB17-43BC-AE76-BDFF8B5DAC8B}">
      <dgm:prSet phldrT="[Text]" custT="1"/>
      <dgm:spPr>
        <a:solidFill>
          <a:srgbClr val="009FDA"/>
        </a:solidFill>
      </dgm:spPr>
      <dgm:t>
        <a:bodyPr/>
        <a:lstStyle/>
        <a:p>
          <a:r>
            <a:rPr lang="en-GB" sz="1050" b="1" dirty="0">
              <a:solidFill>
                <a:schemeClr val="bg1"/>
              </a:solidFill>
              <a:latin typeface="Verdana" panose="020B0604030504040204" pitchFamily="34" charset="0"/>
              <a:ea typeface="Verdana" panose="020B0604030504040204" pitchFamily="34" charset="0"/>
              <a:cs typeface="Verdana" panose="020B0604030504040204" pitchFamily="34" charset="0"/>
            </a:rPr>
            <a:t>Exercise and eating</a:t>
          </a:r>
        </a:p>
      </dgm:t>
    </dgm:pt>
    <dgm:pt modelId="{F38EEAEC-04F6-43F3-8900-03E38CFD81FE}" type="parTrans" cxnId="{4D4BF488-9DAB-4D5F-952C-15A3247EEB8D}">
      <dgm:prSet/>
      <dgm:spPr/>
      <dgm:t>
        <a:bodyPr/>
        <a:lstStyle/>
        <a:p>
          <a:endParaRPr lang="en-GB" sz="1200">
            <a:solidFill>
              <a:schemeClr val="bg1"/>
            </a:solidFill>
          </a:endParaRPr>
        </a:p>
      </dgm:t>
    </dgm:pt>
    <dgm:pt modelId="{67E5AF63-4B0F-460D-AFBC-B19653D615C8}" type="sibTrans" cxnId="{4D4BF488-9DAB-4D5F-952C-15A3247EEB8D}">
      <dgm:prSet/>
      <dgm:spPr>
        <a:ln w="25400">
          <a:solidFill>
            <a:srgbClr val="002060"/>
          </a:solidFill>
        </a:ln>
      </dgm:spPr>
      <dgm:t>
        <a:bodyPr/>
        <a:lstStyle/>
        <a:p>
          <a:endParaRPr lang="en-GB" sz="1200">
            <a:solidFill>
              <a:schemeClr val="bg1"/>
            </a:solidFill>
          </a:endParaRPr>
        </a:p>
      </dgm:t>
    </dgm:pt>
    <dgm:pt modelId="{E616937F-A914-4346-9543-2C50CE56643D}">
      <dgm:prSet phldrT="[Text]" custT="1"/>
      <dgm:spPr>
        <a:solidFill>
          <a:srgbClr val="009FDA"/>
        </a:solidFill>
      </dgm:spPr>
      <dgm:t>
        <a:bodyPr/>
        <a:lstStyle/>
        <a:p>
          <a:r>
            <a:rPr lang="en-GB" sz="1050" b="1" dirty="0">
              <a:solidFill>
                <a:schemeClr val="bg1"/>
              </a:solidFill>
              <a:latin typeface="Verdana" panose="020B0604030504040204" pitchFamily="34" charset="0"/>
              <a:ea typeface="Verdana" panose="020B0604030504040204" pitchFamily="34" charset="0"/>
              <a:cs typeface="Verdana" panose="020B0604030504040204" pitchFamily="34" charset="0"/>
            </a:rPr>
            <a:t>Dependence on carers/parents</a:t>
          </a:r>
        </a:p>
      </dgm:t>
    </dgm:pt>
    <dgm:pt modelId="{81F8ED89-07CE-4BE8-9E92-062AE4C1B2F0}" type="parTrans" cxnId="{48B41225-2AAE-483F-82D9-BBA0776BDB56}">
      <dgm:prSet/>
      <dgm:spPr/>
      <dgm:t>
        <a:bodyPr/>
        <a:lstStyle/>
        <a:p>
          <a:endParaRPr lang="en-GB" sz="1200">
            <a:solidFill>
              <a:schemeClr val="bg1"/>
            </a:solidFill>
          </a:endParaRPr>
        </a:p>
      </dgm:t>
    </dgm:pt>
    <dgm:pt modelId="{BB75161C-67BA-4F91-ACE2-96BEB0EF4771}" type="sibTrans" cxnId="{48B41225-2AAE-483F-82D9-BBA0776BDB56}">
      <dgm:prSet/>
      <dgm:spPr>
        <a:ln w="25400">
          <a:solidFill>
            <a:srgbClr val="002060"/>
          </a:solidFill>
        </a:ln>
      </dgm:spPr>
      <dgm:t>
        <a:bodyPr/>
        <a:lstStyle/>
        <a:p>
          <a:endParaRPr lang="en-GB" sz="1200">
            <a:solidFill>
              <a:schemeClr val="bg1"/>
            </a:solidFill>
          </a:endParaRPr>
        </a:p>
      </dgm:t>
    </dgm:pt>
    <dgm:pt modelId="{63A7B5CB-B0B9-4E03-B3AC-56C95A8A5869}">
      <dgm:prSet phldrT="[Text]" custT="1"/>
      <dgm:spPr>
        <a:solidFill>
          <a:srgbClr val="009FDA"/>
        </a:solidFill>
      </dgm:spPr>
      <dgm:t>
        <a:bodyPr/>
        <a:lstStyle/>
        <a:p>
          <a:r>
            <a:rPr lang="en-GB" sz="1050" b="1" dirty="0">
              <a:solidFill>
                <a:schemeClr val="bg1"/>
              </a:solidFill>
              <a:latin typeface="Verdana" panose="020B0604030504040204" pitchFamily="34" charset="0"/>
              <a:ea typeface="Verdana" panose="020B0604030504040204" pitchFamily="34" charset="0"/>
              <a:cs typeface="Verdana" panose="020B0604030504040204" pitchFamily="34" charset="0"/>
            </a:rPr>
            <a:t>Diabetes care in school</a:t>
          </a:r>
        </a:p>
      </dgm:t>
    </dgm:pt>
    <dgm:pt modelId="{0B1068D9-64B9-40BA-B16B-14C8001925BB}" type="parTrans" cxnId="{D49CB073-1545-4FD9-85EF-67AB0681A5A1}">
      <dgm:prSet/>
      <dgm:spPr/>
      <dgm:t>
        <a:bodyPr/>
        <a:lstStyle/>
        <a:p>
          <a:endParaRPr lang="en-GB" sz="1200">
            <a:solidFill>
              <a:schemeClr val="bg1"/>
            </a:solidFill>
          </a:endParaRPr>
        </a:p>
      </dgm:t>
    </dgm:pt>
    <dgm:pt modelId="{A90F47CE-9979-4108-B24C-5A1CC30B7A28}" type="sibTrans" cxnId="{D49CB073-1545-4FD9-85EF-67AB0681A5A1}">
      <dgm:prSet/>
      <dgm:spPr>
        <a:ln w="25400">
          <a:solidFill>
            <a:srgbClr val="002060"/>
          </a:solidFill>
        </a:ln>
      </dgm:spPr>
      <dgm:t>
        <a:bodyPr/>
        <a:lstStyle/>
        <a:p>
          <a:endParaRPr lang="en-GB" sz="1200">
            <a:solidFill>
              <a:schemeClr val="bg1"/>
            </a:solidFill>
          </a:endParaRPr>
        </a:p>
      </dgm:t>
    </dgm:pt>
    <dgm:pt modelId="{A12CF288-3DB3-459F-969B-3297724F97C5}">
      <dgm:prSet phldrT="[Text]" custT="1"/>
      <dgm:spPr>
        <a:solidFill>
          <a:srgbClr val="009FDA"/>
        </a:solidFill>
      </dgm:spPr>
      <dgm:t>
        <a:bodyPr/>
        <a:lstStyle/>
        <a:p>
          <a:r>
            <a:rPr lang="en-GB" sz="1050" b="1" dirty="0">
              <a:solidFill>
                <a:schemeClr val="bg1"/>
              </a:solidFill>
              <a:latin typeface="Verdana" panose="020B0604030504040204" pitchFamily="34" charset="0"/>
              <a:ea typeface="Verdana" panose="020B0604030504040204" pitchFamily="34" charset="0"/>
              <a:cs typeface="Verdana" panose="020B0604030504040204" pitchFamily="34" charset="0"/>
            </a:rPr>
            <a:t>Physiological and psychological burdens of adolescence </a:t>
          </a:r>
        </a:p>
      </dgm:t>
    </dgm:pt>
    <dgm:pt modelId="{B20246CA-CBB0-4279-86E4-000E5D34B15B}" type="parTrans" cxnId="{767ACE3C-CAE8-449D-87DD-7796CF2A4CBF}">
      <dgm:prSet/>
      <dgm:spPr/>
      <dgm:t>
        <a:bodyPr/>
        <a:lstStyle/>
        <a:p>
          <a:endParaRPr lang="en-GB" sz="1200">
            <a:solidFill>
              <a:schemeClr val="bg1"/>
            </a:solidFill>
          </a:endParaRPr>
        </a:p>
      </dgm:t>
    </dgm:pt>
    <dgm:pt modelId="{A3373D5A-AB1D-4A8E-8916-C35EFC8DA630}" type="sibTrans" cxnId="{767ACE3C-CAE8-449D-87DD-7796CF2A4CBF}">
      <dgm:prSet/>
      <dgm:spPr>
        <a:ln w="25400">
          <a:solidFill>
            <a:srgbClr val="002060"/>
          </a:solidFill>
        </a:ln>
      </dgm:spPr>
      <dgm:t>
        <a:bodyPr/>
        <a:lstStyle/>
        <a:p>
          <a:endParaRPr lang="en-GB" sz="1200">
            <a:solidFill>
              <a:schemeClr val="bg1"/>
            </a:solidFill>
          </a:endParaRPr>
        </a:p>
      </dgm:t>
    </dgm:pt>
    <dgm:pt modelId="{B27CF702-D4ED-4E70-BFB7-8FE70DDC3FFC}">
      <dgm:prSet custT="1"/>
      <dgm:spPr>
        <a:solidFill>
          <a:srgbClr val="009FDA"/>
        </a:solidFill>
      </dgm:spPr>
      <dgm:t>
        <a:bodyPr/>
        <a:lstStyle/>
        <a:p>
          <a:r>
            <a:rPr lang="en-GB" sz="1050" b="1" dirty="0">
              <a:solidFill>
                <a:schemeClr val="bg1"/>
              </a:solidFill>
              <a:latin typeface="Verdana" panose="020B0604030504040204" pitchFamily="34" charset="0"/>
              <a:ea typeface="Verdana" panose="020B0604030504040204" pitchFamily="34" charset="0"/>
              <a:cs typeface="Verdana" panose="020B0604030504040204" pitchFamily="34" charset="0"/>
            </a:rPr>
            <a:t>Fear of hypoglycaemia</a:t>
          </a:r>
        </a:p>
      </dgm:t>
    </dgm:pt>
    <dgm:pt modelId="{5C04649C-4C62-4B64-9268-3FCBDCBA27E4}" type="parTrans" cxnId="{49CEF112-A83E-4E9E-ADA1-D071FF8773EF}">
      <dgm:prSet/>
      <dgm:spPr/>
      <dgm:t>
        <a:bodyPr/>
        <a:lstStyle/>
        <a:p>
          <a:endParaRPr lang="en-GB" sz="1200">
            <a:solidFill>
              <a:schemeClr val="bg1"/>
            </a:solidFill>
          </a:endParaRPr>
        </a:p>
      </dgm:t>
    </dgm:pt>
    <dgm:pt modelId="{F9A57AF2-2209-41C9-994E-F4C6A883729B}" type="sibTrans" cxnId="{49CEF112-A83E-4E9E-ADA1-D071FF8773EF}">
      <dgm:prSet/>
      <dgm:spPr>
        <a:ln w="25400">
          <a:solidFill>
            <a:srgbClr val="002060"/>
          </a:solidFill>
        </a:ln>
      </dgm:spPr>
      <dgm:t>
        <a:bodyPr/>
        <a:lstStyle/>
        <a:p>
          <a:endParaRPr lang="en-GB" sz="1200">
            <a:solidFill>
              <a:schemeClr val="bg1"/>
            </a:solidFill>
          </a:endParaRPr>
        </a:p>
      </dgm:t>
    </dgm:pt>
    <dgm:pt modelId="{C9291509-7484-4544-97DB-602A189585E0}" type="pres">
      <dgm:prSet presAssocID="{B9803F67-9EF2-4670-99B6-89FC682D3970}" presName="cycle" presStyleCnt="0">
        <dgm:presLayoutVars>
          <dgm:dir/>
          <dgm:resizeHandles val="exact"/>
        </dgm:presLayoutVars>
      </dgm:prSet>
      <dgm:spPr/>
      <dgm:t>
        <a:bodyPr/>
        <a:lstStyle/>
        <a:p>
          <a:endParaRPr lang="en-IN"/>
        </a:p>
      </dgm:t>
    </dgm:pt>
    <dgm:pt modelId="{E978FFF5-1173-4AEB-9E87-18A660102391}" type="pres">
      <dgm:prSet presAssocID="{15AF4A7E-55CE-4425-AD68-B965C8478FA4}" presName="node" presStyleLbl="node1" presStyleIdx="0" presStyleCnt="6" custScaleX="131452" custScaleY="83709">
        <dgm:presLayoutVars>
          <dgm:bulletEnabled val="1"/>
        </dgm:presLayoutVars>
      </dgm:prSet>
      <dgm:spPr/>
      <dgm:t>
        <a:bodyPr/>
        <a:lstStyle/>
        <a:p>
          <a:endParaRPr lang="en-IN"/>
        </a:p>
      </dgm:t>
    </dgm:pt>
    <dgm:pt modelId="{799F8903-344F-4DBA-A328-B52AFE4D2244}" type="pres">
      <dgm:prSet presAssocID="{15AF4A7E-55CE-4425-AD68-B965C8478FA4}" presName="spNode" presStyleCnt="0"/>
      <dgm:spPr/>
    </dgm:pt>
    <dgm:pt modelId="{CFAA5E25-609A-4F8A-8735-601A19473765}" type="pres">
      <dgm:prSet presAssocID="{8FA5CCB2-9233-4E06-B01A-2AF9DF94439A}" presName="sibTrans" presStyleLbl="sibTrans1D1" presStyleIdx="0" presStyleCnt="6"/>
      <dgm:spPr/>
      <dgm:t>
        <a:bodyPr/>
        <a:lstStyle/>
        <a:p>
          <a:endParaRPr lang="en-IN"/>
        </a:p>
      </dgm:t>
    </dgm:pt>
    <dgm:pt modelId="{C87734B0-BCF8-4757-BF8C-23BA366ECEEE}" type="pres">
      <dgm:prSet presAssocID="{86A808DF-EB17-43BC-AE76-BDFF8B5DAC8B}" presName="node" presStyleLbl="node1" presStyleIdx="1" presStyleCnt="6" custScaleX="149891" custScaleY="102337" custRadScaleRad="117666" custRadScaleInc="51259">
        <dgm:presLayoutVars>
          <dgm:bulletEnabled val="1"/>
        </dgm:presLayoutVars>
      </dgm:prSet>
      <dgm:spPr/>
      <dgm:t>
        <a:bodyPr/>
        <a:lstStyle/>
        <a:p>
          <a:endParaRPr lang="en-IN"/>
        </a:p>
      </dgm:t>
    </dgm:pt>
    <dgm:pt modelId="{6CB1D67F-2A9A-4B4E-A1A6-6B2BF607126F}" type="pres">
      <dgm:prSet presAssocID="{86A808DF-EB17-43BC-AE76-BDFF8B5DAC8B}" presName="spNode" presStyleCnt="0"/>
      <dgm:spPr/>
    </dgm:pt>
    <dgm:pt modelId="{D0EE348A-DBF9-4889-AB4B-F25C2CD64A2F}" type="pres">
      <dgm:prSet presAssocID="{67E5AF63-4B0F-460D-AFBC-B19653D615C8}" presName="sibTrans" presStyleLbl="sibTrans1D1" presStyleIdx="1" presStyleCnt="6"/>
      <dgm:spPr/>
      <dgm:t>
        <a:bodyPr/>
        <a:lstStyle/>
        <a:p>
          <a:endParaRPr lang="en-IN"/>
        </a:p>
      </dgm:t>
    </dgm:pt>
    <dgm:pt modelId="{43874755-0C6A-445A-92CC-4BBF69F6A391}" type="pres">
      <dgm:prSet presAssocID="{B27CF702-D4ED-4E70-BFB7-8FE70DDC3FFC}" presName="node" presStyleLbl="node1" presStyleIdx="2" presStyleCnt="6" custScaleX="151511" custScaleY="112782" custRadScaleRad="116942" custRadScaleInc="-56319">
        <dgm:presLayoutVars>
          <dgm:bulletEnabled val="1"/>
        </dgm:presLayoutVars>
      </dgm:prSet>
      <dgm:spPr/>
      <dgm:t>
        <a:bodyPr/>
        <a:lstStyle/>
        <a:p>
          <a:endParaRPr lang="en-IN"/>
        </a:p>
      </dgm:t>
    </dgm:pt>
    <dgm:pt modelId="{0C02C80A-EF8D-499B-BA94-E2D636B42A03}" type="pres">
      <dgm:prSet presAssocID="{B27CF702-D4ED-4E70-BFB7-8FE70DDC3FFC}" presName="spNode" presStyleCnt="0"/>
      <dgm:spPr/>
    </dgm:pt>
    <dgm:pt modelId="{2AC04E1B-C123-4B0C-89A1-119A191A6F68}" type="pres">
      <dgm:prSet presAssocID="{F9A57AF2-2209-41C9-994E-F4C6A883729B}" presName="sibTrans" presStyleLbl="sibTrans1D1" presStyleIdx="2" presStyleCnt="6"/>
      <dgm:spPr/>
      <dgm:t>
        <a:bodyPr/>
        <a:lstStyle/>
        <a:p>
          <a:endParaRPr lang="en-IN"/>
        </a:p>
      </dgm:t>
    </dgm:pt>
    <dgm:pt modelId="{1BA6028F-6D99-4723-8533-F7F8E7992336}" type="pres">
      <dgm:prSet presAssocID="{E616937F-A914-4346-9543-2C50CE56643D}" presName="node" presStyleLbl="node1" presStyleIdx="3" presStyleCnt="6" custScaleX="152544" custScaleY="117142" custRadScaleRad="104903" custRadScaleInc="-15286">
        <dgm:presLayoutVars>
          <dgm:bulletEnabled val="1"/>
        </dgm:presLayoutVars>
      </dgm:prSet>
      <dgm:spPr/>
      <dgm:t>
        <a:bodyPr/>
        <a:lstStyle/>
        <a:p>
          <a:endParaRPr lang="en-IN"/>
        </a:p>
      </dgm:t>
    </dgm:pt>
    <dgm:pt modelId="{AFA37752-4ECF-4C30-84E0-4EE47965BC96}" type="pres">
      <dgm:prSet presAssocID="{E616937F-A914-4346-9543-2C50CE56643D}" presName="spNode" presStyleCnt="0"/>
      <dgm:spPr/>
    </dgm:pt>
    <dgm:pt modelId="{246E1189-83A7-4E0E-ABAA-4B3E6ED01BB5}" type="pres">
      <dgm:prSet presAssocID="{BB75161C-67BA-4F91-ACE2-96BEB0EF4771}" presName="sibTrans" presStyleLbl="sibTrans1D1" presStyleIdx="3" presStyleCnt="6"/>
      <dgm:spPr/>
      <dgm:t>
        <a:bodyPr/>
        <a:lstStyle/>
        <a:p>
          <a:endParaRPr lang="en-IN"/>
        </a:p>
      </dgm:t>
    </dgm:pt>
    <dgm:pt modelId="{2C3B3BC7-8793-4CB3-8B48-CBE15080AF82}" type="pres">
      <dgm:prSet presAssocID="{63A7B5CB-B0B9-4E03-B3AC-56C95A8A5869}" presName="node" presStyleLbl="node1" presStyleIdx="4" presStyleCnt="6" custScaleX="148261" custScaleY="102442" custRadScaleRad="111491" custRadScaleInc="45541">
        <dgm:presLayoutVars>
          <dgm:bulletEnabled val="1"/>
        </dgm:presLayoutVars>
      </dgm:prSet>
      <dgm:spPr/>
      <dgm:t>
        <a:bodyPr/>
        <a:lstStyle/>
        <a:p>
          <a:endParaRPr lang="en-IN"/>
        </a:p>
      </dgm:t>
    </dgm:pt>
    <dgm:pt modelId="{ADF9B7A9-EDD9-465D-88AF-5E468E292796}" type="pres">
      <dgm:prSet presAssocID="{63A7B5CB-B0B9-4E03-B3AC-56C95A8A5869}" presName="spNode" presStyleCnt="0"/>
      <dgm:spPr/>
    </dgm:pt>
    <dgm:pt modelId="{59E3F0F2-CDF5-4536-A109-698E6FA3D894}" type="pres">
      <dgm:prSet presAssocID="{A90F47CE-9979-4108-B24C-5A1CC30B7A28}" presName="sibTrans" presStyleLbl="sibTrans1D1" presStyleIdx="4" presStyleCnt="6"/>
      <dgm:spPr/>
      <dgm:t>
        <a:bodyPr/>
        <a:lstStyle/>
        <a:p>
          <a:endParaRPr lang="en-IN"/>
        </a:p>
      </dgm:t>
    </dgm:pt>
    <dgm:pt modelId="{DED4BEE8-AC2C-4822-BE1C-598A635F33A3}" type="pres">
      <dgm:prSet presAssocID="{A12CF288-3DB3-459F-969B-3297724F97C5}" presName="node" presStyleLbl="node1" presStyleIdx="5" presStyleCnt="6" custScaleX="147119" custScaleY="171480" custRadScaleRad="111416" custRadScaleInc="-51486">
        <dgm:presLayoutVars>
          <dgm:bulletEnabled val="1"/>
        </dgm:presLayoutVars>
      </dgm:prSet>
      <dgm:spPr/>
      <dgm:t>
        <a:bodyPr/>
        <a:lstStyle/>
        <a:p>
          <a:endParaRPr lang="en-IN"/>
        </a:p>
      </dgm:t>
    </dgm:pt>
    <dgm:pt modelId="{B352EC37-5BAC-4C6D-868E-94DC99769EA3}" type="pres">
      <dgm:prSet presAssocID="{A12CF288-3DB3-459F-969B-3297724F97C5}" presName="spNode" presStyleCnt="0"/>
      <dgm:spPr/>
    </dgm:pt>
    <dgm:pt modelId="{E1947279-94D4-4F55-9C22-B486313694CE}" type="pres">
      <dgm:prSet presAssocID="{A3373D5A-AB1D-4A8E-8916-C35EFC8DA630}" presName="sibTrans" presStyleLbl="sibTrans1D1" presStyleIdx="5" presStyleCnt="6"/>
      <dgm:spPr/>
      <dgm:t>
        <a:bodyPr/>
        <a:lstStyle/>
        <a:p>
          <a:endParaRPr lang="en-IN"/>
        </a:p>
      </dgm:t>
    </dgm:pt>
  </dgm:ptLst>
  <dgm:cxnLst>
    <dgm:cxn modelId="{FB9FD6FF-3047-415F-BAD5-8720E70C983B}" type="presOf" srcId="{BB75161C-67BA-4F91-ACE2-96BEB0EF4771}" destId="{246E1189-83A7-4E0E-ABAA-4B3E6ED01BB5}" srcOrd="0" destOrd="0" presId="urn:microsoft.com/office/officeart/2005/8/layout/cycle6"/>
    <dgm:cxn modelId="{B1FAC92F-653F-4DCD-A4EB-6D91D736F10C}" type="presOf" srcId="{86A808DF-EB17-43BC-AE76-BDFF8B5DAC8B}" destId="{C87734B0-BCF8-4757-BF8C-23BA366ECEEE}" srcOrd="0" destOrd="0" presId="urn:microsoft.com/office/officeart/2005/8/layout/cycle6"/>
    <dgm:cxn modelId="{EEE70FC9-045E-4088-90D8-B09F844084A9}" type="presOf" srcId="{63A7B5CB-B0B9-4E03-B3AC-56C95A8A5869}" destId="{2C3B3BC7-8793-4CB3-8B48-CBE15080AF82}" srcOrd="0" destOrd="0" presId="urn:microsoft.com/office/officeart/2005/8/layout/cycle6"/>
    <dgm:cxn modelId="{767ACE3C-CAE8-449D-87DD-7796CF2A4CBF}" srcId="{B9803F67-9EF2-4670-99B6-89FC682D3970}" destId="{A12CF288-3DB3-459F-969B-3297724F97C5}" srcOrd="5" destOrd="0" parTransId="{B20246CA-CBB0-4279-86E4-000E5D34B15B}" sibTransId="{A3373D5A-AB1D-4A8E-8916-C35EFC8DA630}"/>
    <dgm:cxn modelId="{389CF79B-5642-4336-B739-C33014ECB602}" type="presOf" srcId="{F9A57AF2-2209-41C9-994E-F4C6A883729B}" destId="{2AC04E1B-C123-4B0C-89A1-119A191A6F68}" srcOrd="0" destOrd="0" presId="urn:microsoft.com/office/officeart/2005/8/layout/cycle6"/>
    <dgm:cxn modelId="{360D2DB2-32EA-4132-BA9D-A668A136FDBC}" type="presOf" srcId="{B9803F67-9EF2-4670-99B6-89FC682D3970}" destId="{C9291509-7484-4544-97DB-602A189585E0}" srcOrd="0" destOrd="0" presId="urn:microsoft.com/office/officeart/2005/8/layout/cycle6"/>
    <dgm:cxn modelId="{48B41225-2AAE-483F-82D9-BBA0776BDB56}" srcId="{B9803F67-9EF2-4670-99B6-89FC682D3970}" destId="{E616937F-A914-4346-9543-2C50CE56643D}" srcOrd="3" destOrd="0" parTransId="{81F8ED89-07CE-4BE8-9E92-062AE4C1B2F0}" sibTransId="{BB75161C-67BA-4F91-ACE2-96BEB0EF4771}"/>
    <dgm:cxn modelId="{4D4BF488-9DAB-4D5F-952C-15A3247EEB8D}" srcId="{B9803F67-9EF2-4670-99B6-89FC682D3970}" destId="{86A808DF-EB17-43BC-AE76-BDFF8B5DAC8B}" srcOrd="1" destOrd="0" parTransId="{F38EEAEC-04F6-43F3-8900-03E38CFD81FE}" sibTransId="{67E5AF63-4B0F-460D-AFBC-B19653D615C8}"/>
    <dgm:cxn modelId="{7765EEE4-CC57-406E-B192-1CB82351E3A9}" type="presOf" srcId="{15AF4A7E-55CE-4425-AD68-B965C8478FA4}" destId="{E978FFF5-1173-4AEB-9E87-18A660102391}" srcOrd="0" destOrd="0" presId="urn:microsoft.com/office/officeart/2005/8/layout/cycle6"/>
    <dgm:cxn modelId="{7BACAA39-19D9-4DEE-B6AE-4F779FA3FEAD}" type="presOf" srcId="{A90F47CE-9979-4108-B24C-5A1CC30B7A28}" destId="{59E3F0F2-CDF5-4536-A109-698E6FA3D894}" srcOrd="0" destOrd="0" presId="urn:microsoft.com/office/officeart/2005/8/layout/cycle6"/>
    <dgm:cxn modelId="{D49CB073-1545-4FD9-85EF-67AB0681A5A1}" srcId="{B9803F67-9EF2-4670-99B6-89FC682D3970}" destId="{63A7B5CB-B0B9-4E03-B3AC-56C95A8A5869}" srcOrd="4" destOrd="0" parTransId="{0B1068D9-64B9-40BA-B16B-14C8001925BB}" sibTransId="{A90F47CE-9979-4108-B24C-5A1CC30B7A28}"/>
    <dgm:cxn modelId="{A83591A3-154A-4DCC-A43C-E38930558EE5}" type="presOf" srcId="{B27CF702-D4ED-4E70-BFB7-8FE70DDC3FFC}" destId="{43874755-0C6A-445A-92CC-4BBF69F6A391}" srcOrd="0" destOrd="0" presId="urn:microsoft.com/office/officeart/2005/8/layout/cycle6"/>
    <dgm:cxn modelId="{7334071A-838E-46DB-986B-ABD4432A1583}" type="presOf" srcId="{8FA5CCB2-9233-4E06-B01A-2AF9DF94439A}" destId="{CFAA5E25-609A-4F8A-8735-601A19473765}" srcOrd="0" destOrd="0" presId="urn:microsoft.com/office/officeart/2005/8/layout/cycle6"/>
    <dgm:cxn modelId="{9DDA8DB7-38D7-43F0-A98D-2F4EA05DEB5D}" type="presOf" srcId="{A3373D5A-AB1D-4A8E-8916-C35EFC8DA630}" destId="{E1947279-94D4-4F55-9C22-B486313694CE}" srcOrd="0" destOrd="0" presId="urn:microsoft.com/office/officeart/2005/8/layout/cycle6"/>
    <dgm:cxn modelId="{49CEF112-A83E-4E9E-ADA1-D071FF8773EF}" srcId="{B9803F67-9EF2-4670-99B6-89FC682D3970}" destId="{B27CF702-D4ED-4E70-BFB7-8FE70DDC3FFC}" srcOrd="2" destOrd="0" parTransId="{5C04649C-4C62-4B64-9268-3FCBDCBA27E4}" sibTransId="{F9A57AF2-2209-41C9-994E-F4C6A883729B}"/>
    <dgm:cxn modelId="{48DCC451-CB2F-4EB6-9C12-BCFAA15F635F}" srcId="{B9803F67-9EF2-4670-99B6-89FC682D3970}" destId="{15AF4A7E-55CE-4425-AD68-B965C8478FA4}" srcOrd="0" destOrd="0" parTransId="{9F493D0D-1EDE-4321-BA63-7CAFECB3DD19}" sibTransId="{8FA5CCB2-9233-4E06-B01A-2AF9DF94439A}"/>
    <dgm:cxn modelId="{6A36191F-5B95-4359-875D-88504CC29FAC}" type="presOf" srcId="{E616937F-A914-4346-9543-2C50CE56643D}" destId="{1BA6028F-6D99-4723-8533-F7F8E7992336}" srcOrd="0" destOrd="0" presId="urn:microsoft.com/office/officeart/2005/8/layout/cycle6"/>
    <dgm:cxn modelId="{66760E42-5E82-47E3-A657-068C809DE8E2}" type="presOf" srcId="{A12CF288-3DB3-459F-969B-3297724F97C5}" destId="{DED4BEE8-AC2C-4822-BE1C-598A635F33A3}" srcOrd="0" destOrd="0" presId="urn:microsoft.com/office/officeart/2005/8/layout/cycle6"/>
    <dgm:cxn modelId="{26FF23A7-D672-4FEF-ACE4-D71EA7653FA5}" type="presOf" srcId="{67E5AF63-4B0F-460D-AFBC-B19653D615C8}" destId="{D0EE348A-DBF9-4889-AB4B-F25C2CD64A2F}" srcOrd="0" destOrd="0" presId="urn:microsoft.com/office/officeart/2005/8/layout/cycle6"/>
    <dgm:cxn modelId="{9B00A9CE-F3D2-4F13-BDA2-BFB16EF2AF53}" type="presParOf" srcId="{C9291509-7484-4544-97DB-602A189585E0}" destId="{E978FFF5-1173-4AEB-9E87-18A660102391}" srcOrd="0" destOrd="0" presId="urn:microsoft.com/office/officeart/2005/8/layout/cycle6"/>
    <dgm:cxn modelId="{DEDE6C78-16E7-45FA-87CC-F0B0327F2655}" type="presParOf" srcId="{C9291509-7484-4544-97DB-602A189585E0}" destId="{799F8903-344F-4DBA-A328-B52AFE4D2244}" srcOrd="1" destOrd="0" presId="urn:microsoft.com/office/officeart/2005/8/layout/cycle6"/>
    <dgm:cxn modelId="{6DEB29D0-76E2-48CB-8EB4-1DBCAB416D78}" type="presParOf" srcId="{C9291509-7484-4544-97DB-602A189585E0}" destId="{CFAA5E25-609A-4F8A-8735-601A19473765}" srcOrd="2" destOrd="0" presId="urn:microsoft.com/office/officeart/2005/8/layout/cycle6"/>
    <dgm:cxn modelId="{9839B735-0FB7-47AD-A0D0-34C2342592D1}" type="presParOf" srcId="{C9291509-7484-4544-97DB-602A189585E0}" destId="{C87734B0-BCF8-4757-BF8C-23BA366ECEEE}" srcOrd="3" destOrd="0" presId="urn:microsoft.com/office/officeart/2005/8/layout/cycle6"/>
    <dgm:cxn modelId="{4B66E492-9F4C-4753-A4BE-6841D5EEEFAE}" type="presParOf" srcId="{C9291509-7484-4544-97DB-602A189585E0}" destId="{6CB1D67F-2A9A-4B4E-A1A6-6B2BF607126F}" srcOrd="4" destOrd="0" presId="urn:microsoft.com/office/officeart/2005/8/layout/cycle6"/>
    <dgm:cxn modelId="{2167CFEA-1787-41F9-A965-9DAC8047B03A}" type="presParOf" srcId="{C9291509-7484-4544-97DB-602A189585E0}" destId="{D0EE348A-DBF9-4889-AB4B-F25C2CD64A2F}" srcOrd="5" destOrd="0" presId="urn:microsoft.com/office/officeart/2005/8/layout/cycle6"/>
    <dgm:cxn modelId="{5D351D33-1864-4472-BBBE-75284EBA6E87}" type="presParOf" srcId="{C9291509-7484-4544-97DB-602A189585E0}" destId="{43874755-0C6A-445A-92CC-4BBF69F6A391}" srcOrd="6" destOrd="0" presId="urn:microsoft.com/office/officeart/2005/8/layout/cycle6"/>
    <dgm:cxn modelId="{5D621F81-160B-431F-AA6F-7BAB105C7B4F}" type="presParOf" srcId="{C9291509-7484-4544-97DB-602A189585E0}" destId="{0C02C80A-EF8D-499B-BA94-E2D636B42A03}" srcOrd="7" destOrd="0" presId="urn:microsoft.com/office/officeart/2005/8/layout/cycle6"/>
    <dgm:cxn modelId="{008A2F98-43B4-4367-B06B-F6A06D702C99}" type="presParOf" srcId="{C9291509-7484-4544-97DB-602A189585E0}" destId="{2AC04E1B-C123-4B0C-89A1-119A191A6F68}" srcOrd="8" destOrd="0" presId="urn:microsoft.com/office/officeart/2005/8/layout/cycle6"/>
    <dgm:cxn modelId="{CE662AC9-9486-4A23-9861-C4B7CD6E1E7C}" type="presParOf" srcId="{C9291509-7484-4544-97DB-602A189585E0}" destId="{1BA6028F-6D99-4723-8533-F7F8E7992336}" srcOrd="9" destOrd="0" presId="urn:microsoft.com/office/officeart/2005/8/layout/cycle6"/>
    <dgm:cxn modelId="{F1E5A76A-9FB9-4D9B-B13C-BA119F08396D}" type="presParOf" srcId="{C9291509-7484-4544-97DB-602A189585E0}" destId="{AFA37752-4ECF-4C30-84E0-4EE47965BC96}" srcOrd="10" destOrd="0" presId="urn:microsoft.com/office/officeart/2005/8/layout/cycle6"/>
    <dgm:cxn modelId="{D52CD1BD-059C-44DB-B6DC-4CCB26D62868}" type="presParOf" srcId="{C9291509-7484-4544-97DB-602A189585E0}" destId="{246E1189-83A7-4E0E-ABAA-4B3E6ED01BB5}" srcOrd="11" destOrd="0" presId="urn:microsoft.com/office/officeart/2005/8/layout/cycle6"/>
    <dgm:cxn modelId="{34C30BE1-067C-4DAF-8E6D-67AB4D7D64A5}" type="presParOf" srcId="{C9291509-7484-4544-97DB-602A189585E0}" destId="{2C3B3BC7-8793-4CB3-8B48-CBE15080AF82}" srcOrd="12" destOrd="0" presId="urn:microsoft.com/office/officeart/2005/8/layout/cycle6"/>
    <dgm:cxn modelId="{0D05AAC3-FB5B-4339-8A12-5BF01CDE1642}" type="presParOf" srcId="{C9291509-7484-4544-97DB-602A189585E0}" destId="{ADF9B7A9-EDD9-465D-88AF-5E468E292796}" srcOrd="13" destOrd="0" presId="urn:microsoft.com/office/officeart/2005/8/layout/cycle6"/>
    <dgm:cxn modelId="{226015A1-8651-4235-92DE-7C3D05E39B5D}" type="presParOf" srcId="{C9291509-7484-4544-97DB-602A189585E0}" destId="{59E3F0F2-CDF5-4536-A109-698E6FA3D894}" srcOrd="14" destOrd="0" presId="urn:microsoft.com/office/officeart/2005/8/layout/cycle6"/>
    <dgm:cxn modelId="{F405890A-CE6F-4426-BDD1-B84CA9262882}" type="presParOf" srcId="{C9291509-7484-4544-97DB-602A189585E0}" destId="{DED4BEE8-AC2C-4822-BE1C-598A635F33A3}" srcOrd="15" destOrd="0" presId="urn:microsoft.com/office/officeart/2005/8/layout/cycle6"/>
    <dgm:cxn modelId="{6733A5B5-277F-4EFA-A58F-54262DF8B3F8}" type="presParOf" srcId="{C9291509-7484-4544-97DB-602A189585E0}" destId="{B352EC37-5BAC-4C6D-868E-94DC99769EA3}" srcOrd="16" destOrd="0" presId="urn:microsoft.com/office/officeart/2005/8/layout/cycle6"/>
    <dgm:cxn modelId="{C9787EE6-6689-41F1-ADA3-806FB752ABA4}" type="presParOf" srcId="{C9291509-7484-4544-97DB-602A189585E0}" destId="{E1947279-94D4-4F55-9C22-B486313694CE}"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D031F-6D99-4572-A5A1-B82611E0B7B8}" type="datetimeFigureOut">
              <a:rPr lang="en-US" smtClean="0"/>
              <a:t>10/18/2021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AFCB8-E110-41BE-BF7C-5E9EF8BC8647}" type="slidenum">
              <a:rPr lang="en-IN" smtClean="0"/>
              <a:t>‹#›</a:t>
            </a:fld>
            <a:endParaRPr lang="en-IN"/>
          </a:p>
        </p:txBody>
      </p:sp>
    </p:spTree>
    <p:extLst>
      <p:ext uri="{BB962C8B-B14F-4D97-AF65-F5344CB8AC3E}">
        <p14:creationId xmlns:p14="http://schemas.microsoft.com/office/powerpoint/2010/main" val="3230150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CC464-665D-48EF-98BE-89365155B88B}" type="slidenum">
              <a:rPr lang="en-GB" altLang="en-US" smtClean="0">
                <a:solidFill>
                  <a:prstClr val="black"/>
                </a:solidFill>
                <a:latin typeface="Calibri"/>
              </a:rPr>
              <a:pPr/>
              <a:t>15</a:t>
            </a:fld>
            <a:endParaRPr lang="en-GB" altLang="en-US" dirty="0">
              <a:solidFill>
                <a:prstClr val="black"/>
              </a:solidFill>
              <a:latin typeface="Calibri"/>
            </a:endParaRPr>
          </a:p>
        </p:txBody>
      </p:sp>
      <p:sp>
        <p:nvSpPr>
          <p:cNvPr id="640002" name="Rectangle 2"/>
          <p:cNvSpPr>
            <a:spLocks noGrp="1" noRot="1" noChangeAspect="1" noChangeArrowheads="1" noTextEdit="1"/>
          </p:cNvSpPr>
          <p:nvPr>
            <p:ph type="sldImg"/>
          </p:nvPr>
        </p:nvSpPr>
        <p:spPr>
          <a:xfrm>
            <a:off x="1371600" y="1143000"/>
            <a:ext cx="4114800" cy="3086100"/>
          </a:xfrm>
          <a:ln/>
        </p:spPr>
      </p:sp>
      <p:sp>
        <p:nvSpPr>
          <p:cNvPr id="640003"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91634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E89B1-B476-4C59-A1AE-E6F2A1941AB8}" type="slidenum">
              <a:rPr lang="en-US" smtClean="0"/>
              <a:pPr/>
              <a:t>25</a:t>
            </a:fld>
            <a:endParaRPr lang="en-US" dirty="0"/>
          </a:p>
        </p:txBody>
      </p:sp>
    </p:spTree>
    <p:extLst>
      <p:ext uri="{BB962C8B-B14F-4D97-AF65-F5344CB8AC3E}">
        <p14:creationId xmlns:p14="http://schemas.microsoft.com/office/powerpoint/2010/main" val="62622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28</a:t>
            </a:fld>
            <a:endParaRPr lang="en-GB" dirty="0"/>
          </a:p>
        </p:txBody>
      </p:sp>
    </p:spTree>
    <p:extLst>
      <p:ext uri="{BB962C8B-B14F-4D97-AF65-F5344CB8AC3E}">
        <p14:creationId xmlns:p14="http://schemas.microsoft.com/office/powerpoint/2010/main" val="303580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 xmlns:a16="http://schemas.microsoft.com/office/drawing/2014/main" id="{24FFE34F-9F5E-420E-B3F7-7DEA79E612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 xmlns:a16="http://schemas.microsoft.com/office/drawing/2014/main" id="{D8FFF19B-AE11-44ED-BB1D-F29A8673F2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a:t>left</a:t>
            </a:r>
          </a:p>
        </p:txBody>
      </p:sp>
      <p:sp>
        <p:nvSpPr>
          <p:cNvPr id="4" name="Slide Number Placeholder 3">
            <a:extLst>
              <a:ext uri="{FF2B5EF4-FFF2-40B4-BE49-F238E27FC236}">
                <a16:creationId xmlns="" xmlns:a16="http://schemas.microsoft.com/office/drawing/2014/main" id="{EF183EA5-4CA5-4AC7-ADFC-EA404B5A5FA4}"/>
              </a:ext>
            </a:extLst>
          </p:cNvPr>
          <p:cNvSpPr>
            <a:spLocks noGrp="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6B30AF2-CA56-48AF-8B44-B5ECBAA1A1EA}" type="slidenum">
              <a:rPr lang="en-IN" altLang="en-US"/>
              <a:pPr eaLnBrk="1" hangingPunct="1"/>
              <a:t>29</a:t>
            </a:fld>
            <a:endParaRPr lang="en-IN" altLang="en-US"/>
          </a:p>
        </p:txBody>
      </p:sp>
    </p:spTree>
    <p:extLst>
      <p:ext uri="{BB962C8B-B14F-4D97-AF65-F5344CB8AC3E}">
        <p14:creationId xmlns:p14="http://schemas.microsoft.com/office/powerpoint/2010/main" val="306028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sz="3200" b="1">
                <a:solidFill>
                  <a:srgbClr val="001965"/>
                </a:solidFill>
                <a:latin typeface="Verdana" pitchFamily="34" charset="0"/>
              </a:defRPr>
            </a:lvl1pPr>
            <a:lvl2pPr marL="742950" indent="-285750" eaLnBrk="0" hangingPunct="0">
              <a:defRPr sz="3200" b="1">
                <a:solidFill>
                  <a:srgbClr val="001965"/>
                </a:solidFill>
                <a:latin typeface="Verdana" pitchFamily="34" charset="0"/>
              </a:defRPr>
            </a:lvl2pPr>
            <a:lvl3pPr marL="1143000" indent="-228600" eaLnBrk="0" hangingPunct="0">
              <a:defRPr sz="3200" b="1">
                <a:solidFill>
                  <a:srgbClr val="001965"/>
                </a:solidFill>
                <a:latin typeface="Verdana" pitchFamily="34" charset="0"/>
              </a:defRPr>
            </a:lvl3pPr>
            <a:lvl4pPr marL="1600200" indent="-228600" eaLnBrk="0" hangingPunct="0">
              <a:defRPr sz="3200" b="1">
                <a:solidFill>
                  <a:srgbClr val="001965"/>
                </a:solidFill>
                <a:latin typeface="Verdana" pitchFamily="34" charset="0"/>
              </a:defRPr>
            </a:lvl4pPr>
            <a:lvl5pPr marL="2057400" indent="-228600" eaLnBrk="0" hangingPunct="0">
              <a:defRPr sz="3200" b="1">
                <a:solidFill>
                  <a:srgbClr val="001965"/>
                </a:solidFill>
                <a:latin typeface="Verdana" pitchFamily="34" charset="0"/>
              </a:defRPr>
            </a:lvl5pPr>
            <a:lvl6pPr marL="2514600" indent="-228600" algn="ctr" eaLnBrk="0" fontAlgn="base" hangingPunct="0">
              <a:spcBef>
                <a:spcPct val="50000"/>
              </a:spcBef>
              <a:spcAft>
                <a:spcPct val="0"/>
              </a:spcAft>
              <a:defRPr sz="3200" b="1">
                <a:solidFill>
                  <a:srgbClr val="001965"/>
                </a:solidFill>
                <a:latin typeface="Verdana" pitchFamily="34" charset="0"/>
              </a:defRPr>
            </a:lvl6pPr>
            <a:lvl7pPr marL="2971800" indent="-228600" algn="ctr" eaLnBrk="0" fontAlgn="base" hangingPunct="0">
              <a:spcBef>
                <a:spcPct val="50000"/>
              </a:spcBef>
              <a:spcAft>
                <a:spcPct val="0"/>
              </a:spcAft>
              <a:defRPr sz="3200" b="1">
                <a:solidFill>
                  <a:srgbClr val="001965"/>
                </a:solidFill>
                <a:latin typeface="Verdana" pitchFamily="34" charset="0"/>
              </a:defRPr>
            </a:lvl7pPr>
            <a:lvl8pPr marL="3429000" indent="-228600" algn="ctr" eaLnBrk="0" fontAlgn="base" hangingPunct="0">
              <a:spcBef>
                <a:spcPct val="50000"/>
              </a:spcBef>
              <a:spcAft>
                <a:spcPct val="0"/>
              </a:spcAft>
              <a:defRPr sz="3200" b="1">
                <a:solidFill>
                  <a:srgbClr val="001965"/>
                </a:solidFill>
                <a:latin typeface="Verdana" pitchFamily="34" charset="0"/>
              </a:defRPr>
            </a:lvl8pPr>
            <a:lvl9pPr marL="3886200" indent="-228600" algn="ctr" eaLnBrk="0" fontAlgn="base" hangingPunct="0">
              <a:spcBef>
                <a:spcPct val="50000"/>
              </a:spcBef>
              <a:spcAft>
                <a:spcPct val="0"/>
              </a:spcAft>
              <a:defRPr sz="3200" b="1">
                <a:solidFill>
                  <a:srgbClr val="001965"/>
                </a:solidFill>
                <a:latin typeface="Verdana" pitchFamily="34" charset="0"/>
              </a:defRPr>
            </a:lvl9pPr>
          </a:lstStyle>
          <a:p>
            <a:pPr eaLnBrk="1" hangingPunct="1">
              <a:defRPr/>
            </a:pPr>
            <a:fld id="{05AEA63E-5241-45A8-B0B1-7516C53BCB8C}" type="slidenum">
              <a:rPr lang="da-DK" altLang="en-US" sz="900" b="0" smtClean="0">
                <a:solidFill>
                  <a:schemeClr val="hlink"/>
                </a:solidFill>
              </a:rPr>
              <a:pPr eaLnBrk="1" hangingPunct="1">
                <a:defRPr/>
              </a:pPr>
              <a:t>30</a:t>
            </a:fld>
            <a:endParaRPr lang="da-DK" altLang="en-US" sz="900" b="0">
              <a:solidFill>
                <a:schemeClr val="hlink"/>
              </a:solidFill>
            </a:endParaRPr>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Verdana" pitchFamily="34" charset="0"/>
              </a:defRPr>
            </a:lvl1pPr>
            <a:lvl2pPr marL="742950" indent="-285750" eaLnBrk="0" hangingPunct="0">
              <a:spcBef>
                <a:spcPct val="30000"/>
              </a:spcBef>
              <a:defRPr sz="1200">
                <a:solidFill>
                  <a:schemeClr val="tx1"/>
                </a:solidFill>
                <a:latin typeface="Verdana" pitchFamily="34" charset="0"/>
              </a:defRPr>
            </a:lvl2pPr>
            <a:lvl3pPr marL="1143000" indent="-228600" eaLnBrk="0" hangingPunct="0">
              <a:spcBef>
                <a:spcPct val="30000"/>
              </a:spcBef>
              <a:defRPr sz="1200">
                <a:solidFill>
                  <a:schemeClr val="tx1"/>
                </a:solidFill>
                <a:latin typeface="Verdana" pitchFamily="34" charset="0"/>
              </a:defRPr>
            </a:lvl3pPr>
            <a:lvl4pPr marL="1600200" indent="-228600" eaLnBrk="0" hangingPunct="0">
              <a:spcBef>
                <a:spcPct val="30000"/>
              </a:spcBef>
              <a:defRPr sz="1200">
                <a:solidFill>
                  <a:schemeClr val="tx1"/>
                </a:solidFill>
                <a:latin typeface="Verdana" pitchFamily="34" charset="0"/>
              </a:defRPr>
            </a:lvl4pPr>
            <a:lvl5pPr marL="2057400" indent="-228600" eaLnBrk="0" hangingPunct="0">
              <a:spcBef>
                <a:spcPct val="30000"/>
              </a:spcBef>
              <a:defRPr sz="1200">
                <a:solidFill>
                  <a:schemeClr val="tx1"/>
                </a:solidFill>
                <a:latin typeface="Verdana" pitchFamily="34" charset="0"/>
              </a:defRPr>
            </a:lvl5pPr>
            <a:lvl6pPr marL="2514600" indent="-228600" eaLnBrk="0" fontAlgn="base" hangingPunct="0">
              <a:spcBef>
                <a:spcPct val="30000"/>
              </a:spcBef>
              <a:spcAft>
                <a:spcPct val="0"/>
              </a:spcAft>
              <a:defRPr sz="1200">
                <a:solidFill>
                  <a:schemeClr val="tx1"/>
                </a:solidFill>
                <a:latin typeface="Verdana" pitchFamily="34" charset="0"/>
              </a:defRPr>
            </a:lvl6pPr>
            <a:lvl7pPr marL="2971800" indent="-228600" eaLnBrk="0" fontAlgn="base" hangingPunct="0">
              <a:spcBef>
                <a:spcPct val="30000"/>
              </a:spcBef>
              <a:spcAft>
                <a:spcPct val="0"/>
              </a:spcAft>
              <a:defRPr sz="1200">
                <a:solidFill>
                  <a:schemeClr val="tx1"/>
                </a:solidFill>
                <a:latin typeface="Verdana" pitchFamily="34" charset="0"/>
              </a:defRPr>
            </a:lvl7pPr>
            <a:lvl8pPr marL="3429000" indent="-228600" eaLnBrk="0" fontAlgn="base" hangingPunct="0">
              <a:spcBef>
                <a:spcPct val="30000"/>
              </a:spcBef>
              <a:spcAft>
                <a:spcPct val="0"/>
              </a:spcAft>
              <a:defRPr sz="1200">
                <a:solidFill>
                  <a:schemeClr val="tx1"/>
                </a:solidFill>
                <a:latin typeface="Verdana" pitchFamily="34" charset="0"/>
              </a:defRPr>
            </a:lvl8pPr>
            <a:lvl9pPr marL="3886200" indent="-228600" eaLnBrk="0" fontAlgn="base" hangingPunct="0">
              <a:spcBef>
                <a:spcPct val="30000"/>
              </a:spcBef>
              <a:spcAft>
                <a:spcPct val="0"/>
              </a:spcAft>
              <a:defRPr sz="1200">
                <a:solidFill>
                  <a:schemeClr val="tx1"/>
                </a:solidFill>
                <a:latin typeface="Verdana" pitchFamily="34" charset="0"/>
              </a:defRPr>
            </a:lvl9pPr>
          </a:lstStyle>
          <a:p>
            <a:pPr algn="r" eaLnBrk="1" hangingPunct="1">
              <a:spcBef>
                <a:spcPct val="0"/>
              </a:spcBef>
            </a:pPr>
            <a:fld id="{1F2BA727-3331-4CEC-90B0-29087A72F19B}" type="slidenum">
              <a:rPr lang="en-US" altLang="en-US">
                <a:latin typeface="Arial" pitchFamily="34" charset="0"/>
              </a:rPr>
              <a:pPr algn="r" eaLnBrk="1" hangingPunct="1">
                <a:spcBef>
                  <a:spcPct val="0"/>
                </a:spcBef>
              </a:pPr>
              <a:t>30</a:t>
            </a:fld>
            <a:endParaRPr lang="en-US" altLang="en-US">
              <a:latin typeface="Arial" pitchFamily="34" charset="0"/>
            </a:endParaRPr>
          </a:p>
        </p:txBody>
      </p:sp>
      <p:sp>
        <p:nvSpPr>
          <p:cNvPr id="1065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1" name="Rectangle 3"/>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25582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Teddy  Ryder was among the first 12 people to receive insulin in year 1922. </a:t>
            </a:r>
            <a:r>
              <a:rPr lang="en-US"/>
              <a:t>He was then 5 years old and he lived till 1993  with more than 75 years of diabetes duration</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31</a:t>
            </a:fld>
            <a:endParaRPr lang="en-GB" dirty="0"/>
          </a:p>
        </p:txBody>
      </p:sp>
    </p:spTree>
    <p:extLst>
      <p:ext uri="{BB962C8B-B14F-4D97-AF65-F5344CB8AC3E}">
        <p14:creationId xmlns:p14="http://schemas.microsoft.com/office/powerpoint/2010/main" val="321990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alt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068C763C-CFEF-4435-8F87-4B6F29C66F33}" type="slidenum">
              <a:rPr lang="en-US" altLang="en-US" smtClean="0">
                <a:cs typeface="Arial" pitchFamily="34" charset="0"/>
              </a:rPr>
              <a:pPr/>
              <a:t>33</a:t>
            </a:fld>
            <a:endParaRPr lang="en-US" altLang="en-US" smtClean="0">
              <a:cs typeface="Arial" pitchFamily="34" charset="0"/>
            </a:endParaRPr>
          </a:p>
        </p:txBody>
      </p:sp>
    </p:spTree>
    <p:extLst>
      <p:ext uri="{BB962C8B-B14F-4D97-AF65-F5344CB8AC3E}">
        <p14:creationId xmlns:p14="http://schemas.microsoft.com/office/powerpoint/2010/main" val="251347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a:t>Growth, variable exercise and eating patterns, dependence on parents and other care-givers for injections and blood tests, difficulties ensuring optimal diabetes care in schools, and the physiological and psychological burdens of adolescence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sz="1200" b="1" i="0" u="none" strike="noStrike" kern="1200" baseline="0" dirty="0">
                <a:solidFill>
                  <a:schemeClr val="tx1"/>
                </a:solidFill>
              </a:rPr>
              <a:t>Fear of hypoglycaemia</a:t>
            </a:r>
          </a:p>
          <a:p>
            <a:pPr marL="171450" indent="-171450">
              <a:buFont typeface="Arial" panose="020B0604020202020204" pitchFamily="34" charset="0"/>
              <a:buChar char="•"/>
            </a:pPr>
            <a:r>
              <a:rPr lang="en-GB" sz="1200" b="0" i="0" u="none" strike="noStrike" kern="1200" baseline="0" dirty="0">
                <a:solidFill>
                  <a:schemeClr val="tx1"/>
                </a:solidFill>
              </a:rPr>
              <a:t>The tremendous responsibility of care and fear of hypoglycaemia are extremely stressful for families </a:t>
            </a:r>
          </a:p>
          <a:p>
            <a:pPr marL="171450" indent="-171450">
              <a:buFont typeface="Arial" panose="020B0604020202020204" pitchFamily="34" charset="0"/>
              <a:buChar char="•"/>
            </a:pPr>
            <a:r>
              <a:rPr lang="en-GB" sz="1200" b="0" i="0" u="none" strike="noStrike" kern="1200" baseline="0" dirty="0">
                <a:solidFill>
                  <a:schemeClr val="tx1"/>
                </a:solidFill>
              </a:rPr>
              <a:t>Parents struggle with the balance between the risk of long-term complications versus their fear of severe hypoglycaemia and the risk of neuropsychological complications</a:t>
            </a:r>
          </a:p>
          <a:p>
            <a:pPr marL="171450" indent="-171450">
              <a:buFont typeface="Arial" panose="020B0604020202020204" pitchFamily="34" charset="0"/>
              <a:buChar char="•"/>
            </a:pPr>
            <a:r>
              <a:rPr lang="en-GB" sz="1200" b="0" i="0" u="none" strike="noStrike" kern="1200" baseline="0" dirty="0">
                <a:solidFill>
                  <a:schemeClr val="tx1"/>
                </a:solidFill>
              </a:rPr>
              <a:t>Both children and parents fear hypoglycaemia and the potential for hypoglycaemia to interfere with learning</a:t>
            </a:r>
          </a:p>
          <a:p>
            <a:pPr marL="171450" indent="-171450">
              <a:buFont typeface="Arial" panose="020B0604020202020204" pitchFamily="34" charset="0"/>
              <a:buChar char="•"/>
            </a:pPr>
            <a:endParaRPr lang="en-GB" sz="1200" b="0" i="0" u="none" strike="noStrike" kern="1200" baseline="0" dirty="0">
              <a:solidFill>
                <a:schemeClr val="tx1"/>
              </a:solidFill>
            </a:endParaRPr>
          </a:p>
          <a:p>
            <a:pPr marL="0" indent="0">
              <a:buFont typeface="Arial" panose="020B0604020202020204" pitchFamily="34" charset="0"/>
              <a:buNone/>
            </a:pPr>
            <a:r>
              <a:rPr lang="en-GB" sz="1200" b="1" i="0" u="none" strike="noStrike" kern="1200" baseline="0" dirty="0">
                <a:solidFill>
                  <a:schemeClr val="tx1"/>
                </a:solidFill>
              </a:rPr>
              <a:t>Adolescence</a:t>
            </a:r>
            <a:r>
              <a:rPr lang="en-GB" sz="1200" b="0" i="0" u="none" strike="noStrike" kern="1200" baseline="0" dirty="0">
                <a:solidFill>
                  <a:schemeClr val="tx1"/>
                </a:solidFill>
              </a:rPr>
              <a:t> </a:t>
            </a:r>
          </a:p>
          <a:p>
            <a:pPr marL="171450" indent="-171450">
              <a:buFont typeface="Arial" panose="020B0604020202020204" pitchFamily="34" charset="0"/>
              <a:buChar char="•"/>
            </a:pPr>
            <a:r>
              <a:rPr lang="en-GB" sz="1200" b="0" i="0" u="none" strike="noStrike" kern="1200" baseline="0" dirty="0">
                <a:solidFill>
                  <a:schemeClr val="tx1"/>
                </a:solidFill>
              </a:rPr>
              <a:t>Adolescence is a period of rapid biological change accompanied by increasing physical, cognitive, and emotional maturity</a:t>
            </a:r>
          </a:p>
          <a:p>
            <a:pPr marL="171450" indent="-171450">
              <a:buFont typeface="Arial" panose="020B0604020202020204" pitchFamily="34" charset="0"/>
              <a:buChar char="•"/>
            </a:pPr>
            <a:r>
              <a:rPr lang="en-GB" sz="1200" b="0" i="0" u="none" strike="noStrike" kern="1200" baseline="0" dirty="0">
                <a:solidFill>
                  <a:schemeClr val="tx1"/>
                </a:solidFill>
              </a:rPr>
              <a:t>Adolescents are struggling to find their own identity separate from their families – diabetes care may interfere with the adolescent’s drive for independence and peer acceptance</a:t>
            </a:r>
          </a:p>
          <a:p>
            <a:endParaRPr lang="en-GB" dirty="0"/>
          </a:p>
        </p:txBody>
      </p:sp>
      <p:sp>
        <p:nvSpPr>
          <p:cNvPr id="4" name="Slide Number Placeholder 3"/>
          <p:cNvSpPr>
            <a:spLocks noGrp="1"/>
          </p:cNvSpPr>
          <p:nvPr>
            <p:ph type="sldNum" sz="quarter" idx="10"/>
          </p:nvPr>
        </p:nvSpPr>
        <p:spPr/>
        <p:txBody>
          <a:bodyPr/>
          <a:lstStyle/>
          <a:p>
            <a:fld id="{997EAF63-A878-41D4-A07A-BC66B66A9F80}"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34809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17</a:t>
            </a:fld>
            <a:endParaRPr lang="en-GB" dirty="0"/>
          </a:p>
        </p:txBody>
      </p:sp>
    </p:spTree>
    <p:extLst>
      <p:ext uri="{BB962C8B-B14F-4D97-AF65-F5344CB8AC3E}">
        <p14:creationId xmlns:p14="http://schemas.microsoft.com/office/powerpoint/2010/main" val="426821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alt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BF2CDC61-3E8E-4FB5-982D-6FCF4065D028}" type="slidenum">
              <a:rPr lang="en-US" altLang="en-US" smtClean="0">
                <a:cs typeface="Arial" pitchFamily="34" charset="0"/>
              </a:rPr>
              <a:pPr/>
              <a:t>19</a:t>
            </a:fld>
            <a:endParaRPr lang="en-US" altLang="en-US" smtClean="0">
              <a:cs typeface="Arial" pitchFamily="34" charset="0"/>
            </a:endParaRPr>
          </a:p>
        </p:txBody>
      </p:sp>
    </p:spTree>
    <p:extLst>
      <p:ext uri="{BB962C8B-B14F-4D97-AF65-F5344CB8AC3E}">
        <p14:creationId xmlns:p14="http://schemas.microsoft.com/office/powerpoint/2010/main" val="71779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E1662792-CE8E-46E7-BC9C-9425C18BAB7B}" type="slidenum">
              <a:rPr lang="en-GB" smtClean="0"/>
              <a:pPr>
                <a:defRPr/>
              </a:pPr>
              <a:t>20</a:t>
            </a:fld>
            <a:endParaRPr lang="en-GB" dirty="0"/>
          </a:p>
        </p:txBody>
      </p:sp>
    </p:spTree>
    <p:extLst>
      <p:ext uri="{BB962C8B-B14F-4D97-AF65-F5344CB8AC3E}">
        <p14:creationId xmlns:p14="http://schemas.microsoft.com/office/powerpoint/2010/main" val="285421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3200" b="1">
                <a:solidFill>
                  <a:srgbClr val="001965"/>
                </a:solidFill>
                <a:latin typeface="Verdana" pitchFamily="34" charset="0"/>
              </a:defRPr>
            </a:lvl1pPr>
            <a:lvl2pPr marL="742950" indent="-285750" eaLnBrk="0" hangingPunct="0">
              <a:defRPr sz="3200" b="1">
                <a:solidFill>
                  <a:srgbClr val="001965"/>
                </a:solidFill>
                <a:latin typeface="Verdana" pitchFamily="34" charset="0"/>
              </a:defRPr>
            </a:lvl2pPr>
            <a:lvl3pPr marL="1143000" indent="-228600" eaLnBrk="0" hangingPunct="0">
              <a:defRPr sz="3200" b="1">
                <a:solidFill>
                  <a:srgbClr val="001965"/>
                </a:solidFill>
                <a:latin typeface="Verdana" pitchFamily="34" charset="0"/>
              </a:defRPr>
            </a:lvl3pPr>
            <a:lvl4pPr marL="1600200" indent="-228600" eaLnBrk="0" hangingPunct="0">
              <a:defRPr sz="3200" b="1">
                <a:solidFill>
                  <a:srgbClr val="001965"/>
                </a:solidFill>
                <a:latin typeface="Verdana" pitchFamily="34" charset="0"/>
              </a:defRPr>
            </a:lvl4pPr>
            <a:lvl5pPr marL="2057400" indent="-228600" eaLnBrk="0" hangingPunct="0">
              <a:defRPr sz="3200" b="1">
                <a:solidFill>
                  <a:srgbClr val="001965"/>
                </a:solidFill>
                <a:latin typeface="Verdana" pitchFamily="34" charset="0"/>
              </a:defRPr>
            </a:lvl5pPr>
            <a:lvl6pPr marL="2514600" indent="-228600" algn="ctr" eaLnBrk="0" fontAlgn="base" hangingPunct="0">
              <a:spcBef>
                <a:spcPct val="50000"/>
              </a:spcBef>
              <a:spcAft>
                <a:spcPct val="0"/>
              </a:spcAft>
              <a:defRPr sz="3200" b="1">
                <a:solidFill>
                  <a:srgbClr val="001965"/>
                </a:solidFill>
                <a:latin typeface="Verdana" pitchFamily="34" charset="0"/>
              </a:defRPr>
            </a:lvl6pPr>
            <a:lvl7pPr marL="2971800" indent="-228600" algn="ctr" eaLnBrk="0" fontAlgn="base" hangingPunct="0">
              <a:spcBef>
                <a:spcPct val="50000"/>
              </a:spcBef>
              <a:spcAft>
                <a:spcPct val="0"/>
              </a:spcAft>
              <a:defRPr sz="3200" b="1">
                <a:solidFill>
                  <a:srgbClr val="001965"/>
                </a:solidFill>
                <a:latin typeface="Verdana" pitchFamily="34" charset="0"/>
              </a:defRPr>
            </a:lvl7pPr>
            <a:lvl8pPr marL="3429000" indent="-228600" algn="ctr" eaLnBrk="0" fontAlgn="base" hangingPunct="0">
              <a:spcBef>
                <a:spcPct val="50000"/>
              </a:spcBef>
              <a:spcAft>
                <a:spcPct val="0"/>
              </a:spcAft>
              <a:defRPr sz="3200" b="1">
                <a:solidFill>
                  <a:srgbClr val="001965"/>
                </a:solidFill>
                <a:latin typeface="Verdana" pitchFamily="34" charset="0"/>
              </a:defRPr>
            </a:lvl8pPr>
            <a:lvl9pPr marL="3886200" indent="-228600" algn="ctr" eaLnBrk="0" fontAlgn="base" hangingPunct="0">
              <a:spcBef>
                <a:spcPct val="50000"/>
              </a:spcBef>
              <a:spcAft>
                <a:spcPct val="0"/>
              </a:spcAft>
              <a:defRPr sz="3200" b="1">
                <a:solidFill>
                  <a:srgbClr val="001965"/>
                </a:solidFill>
                <a:latin typeface="Verdana" pitchFamily="34" charset="0"/>
              </a:defRPr>
            </a:lvl9pPr>
          </a:lstStyle>
          <a:p>
            <a:pPr eaLnBrk="1" hangingPunct="1"/>
            <a:fld id="{CB7D8C37-9328-4D1A-B983-7AF24725494E}" type="slidenum">
              <a:rPr lang="en-GB" altLang="en-US" sz="900" b="0" smtClean="0">
                <a:solidFill>
                  <a:schemeClr val="hlink"/>
                </a:solidFill>
              </a:rPr>
              <a:pPr eaLnBrk="1" hangingPunct="1"/>
              <a:t>21</a:t>
            </a:fld>
            <a:endParaRPr lang="en-GB" altLang="en-US" sz="900" b="0" dirty="0">
              <a:solidFill>
                <a:schemeClr val="hlink"/>
              </a:solidFill>
            </a:endParaRPr>
          </a:p>
        </p:txBody>
      </p:sp>
      <p:sp>
        <p:nvSpPr>
          <p:cNvPr id="38915" name="Slide Image Placeholder 1"/>
          <p:cNvSpPr>
            <a:spLocks noGrp="1" noRot="1" noChangeAspect="1" noTextEdit="1"/>
          </p:cNvSpPr>
          <p:nvPr>
            <p:ph type="sldImg"/>
          </p:nvPr>
        </p:nvSpPr>
        <p:spPr>
          <a:xfrm>
            <a:off x="857250" y="714375"/>
            <a:ext cx="5168900" cy="3876675"/>
          </a:xfrm>
          <a:ln/>
        </p:spPr>
      </p:sp>
      <p:sp>
        <p:nvSpPr>
          <p:cNvPr id="38916" name="Notes Placeholder 2"/>
          <p:cNvSpPr>
            <a:spLocks noGrp="1"/>
          </p:cNvSpPr>
          <p:nvPr>
            <p:ph type="body" idx="1"/>
          </p:nvPr>
        </p:nvSpPr>
        <p:spPr>
          <a:noFill/>
        </p:spPr>
        <p:txBody>
          <a:bodyPr/>
          <a:lstStyle/>
          <a:p>
            <a:pPr eaLnBrk="1" hangingPunct="1"/>
            <a:r>
              <a:rPr lang="en-GB" altLang="en-US" dirty="0"/>
              <a:t>The first principle is to set goals for the care of children with diabetes. The first goal is to eradicate symptoms. Adequate control of glucose values will usually mean that the presenting shall be abolished. Once this is done, it is important to prevent acute complications of diabetes. In the previous session, we discussed how to manage these acute emergencies but it is even more important to prevent  these episodes. Good management of diabetes shall result in achieving the next goal of care, namely for the child to achieve optimal growth and pubertal development. As type 1 diabetes is a challenging condition to live with and to manage, ensuring good psycho-social adaptation and function is important for the successful long term management of diabetes. This would included acceptance of the diabetes and compliance with the dietary and medications regimens. In the long term, complications of diabetes are the greatest risks for children with diabetes. Meticulous management and control of diabetes is needed from diagnosis to prevent the long term complications of diabetes</a:t>
            </a:r>
          </a:p>
        </p:txBody>
      </p:sp>
      <p:sp>
        <p:nvSpPr>
          <p:cNvPr id="38917" name="Slide Number Placeholder 3"/>
          <p:cNvSpPr txBox="1">
            <a:spLocks noGrp="1"/>
          </p:cNvSpPr>
          <p:nvPr/>
        </p:nvSpPr>
        <p:spPr bwMode="auto">
          <a:xfrm>
            <a:off x="4364038" y="0"/>
            <a:ext cx="16652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200" b="1">
                <a:solidFill>
                  <a:srgbClr val="001965"/>
                </a:solidFill>
                <a:latin typeface="Verdana" pitchFamily="34" charset="0"/>
              </a:defRPr>
            </a:lvl1pPr>
            <a:lvl2pPr marL="742950" indent="-285750" eaLnBrk="0" hangingPunct="0">
              <a:defRPr sz="3200" b="1">
                <a:solidFill>
                  <a:srgbClr val="001965"/>
                </a:solidFill>
                <a:latin typeface="Verdana" pitchFamily="34" charset="0"/>
              </a:defRPr>
            </a:lvl2pPr>
            <a:lvl3pPr marL="1143000" indent="-228600" eaLnBrk="0" hangingPunct="0">
              <a:defRPr sz="3200" b="1">
                <a:solidFill>
                  <a:srgbClr val="001965"/>
                </a:solidFill>
                <a:latin typeface="Verdana" pitchFamily="34" charset="0"/>
              </a:defRPr>
            </a:lvl3pPr>
            <a:lvl4pPr marL="1600200" indent="-228600" eaLnBrk="0" hangingPunct="0">
              <a:defRPr sz="3200" b="1">
                <a:solidFill>
                  <a:srgbClr val="001965"/>
                </a:solidFill>
                <a:latin typeface="Verdana" pitchFamily="34" charset="0"/>
              </a:defRPr>
            </a:lvl4pPr>
            <a:lvl5pPr marL="2057400" indent="-228600" eaLnBrk="0" hangingPunct="0">
              <a:defRPr sz="3200" b="1">
                <a:solidFill>
                  <a:srgbClr val="001965"/>
                </a:solidFill>
                <a:latin typeface="Verdana" pitchFamily="34" charset="0"/>
              </a:defRPr>
            </a:lvl5pPr>
            <a:lvl6pPr marL="2514600" indent="-228600" algn="ctr" eaLnBrk="0" fontAlgn="base" hangingPunct="0">
              <a:spcBef>
                <a:spcPct val="50000"/>
              </a:spcBef>
              <a:spcAft>
                <a:spcPct val="0"/>
              </a:spcAft>
              <a:defRPr sz="3200" b="1">
                <a:solidFill>
                  <a:srgbClr val="001965"/>
                </a:solidFill>
                <a:latin typeface="Verdana" pitchFamily="34" charset="0"/>
              </a:defRPr>
            </a:lvl6pPr>
            <a:lvl7pPr marL="2971800" indent="-228600" algn="ctr" eaLnBrk="0" fontAlgn="base" hangingPunct="0">
              <a:spcBef>
                <a:spcPct val="50000"/>
              </a:spcBef>
              <a:spcAft>
                <a:spcPct val="0"/>
              </a:spcAft>
              <a:defRPr sz="3200" b="1">
                <a:solidFill>
                  <a:srgbClr val="001965"/>
                </a:solidFill>
                <a:latin typeface="Verdana" pitchFamily="34" charset="0"/>
              </a:defRPr>
            </a:lvl7pPr>
            <a:lvl8pPr marL="3429000" indent="-228600" algn="ctr" eaLnBrk="0" fontAlgn="base" hangingPunct="0">
              <a:spcBef>
                <a:spcPct val="50000"/>
              </a:spcBef>
              <a:spcAft>
                <a:spcPct val="0"/>
              </a:spcAft>
              <a:defRPr sz="3200" b="1">
                <a:solidFill>
                  <a:srgbClr val="001965"/>
                </a:solidFill>
                <a:latin typeface="Verdana" pitchFamily="34" charset="0"/>
              </a:defRPr>
            </a:lvl8pPr>
            <a:lvl9pPr marL="3886200" indent="-228600" algn="ctr" eaLnBrk="0" fontAlgn="base" hangingPunct="0">
              <a:spcBef>
                <a:spcPct val="50000"/>
              </a:spcBef>
              <a:spcAft>
                <a:spcPct val="0"/>
              </a:spcAft>
              <a:defRPr sz="3200" b="1">
                <a:solidFill>
                  <a:srgbClr val="001965"/>
                </a:solidFill>
                <a:latin typeface="Verdana" pitchFamily="34" charset="0"/>
              </a:defRPr>
            </a:lvl9pPr>
          </a:lstStyle>
          <a:p>
            <a:pPr algn="r" eaLnBrk="1" hangingPunct="1">
              <a:spcBef>
                <a:spcPct val="0"/>
              </a:spcBef>
            </a:pPr>
            <a:fld id="{268CDCFE-ED9C-4156-B33A-5BE16CDFE180}" type="slidenum">
              <a:rPr lang="en-GB" altLang="en-US" sz="900" b="0" smtClean="0">
                <a:solidFill>
                  <a:schemeClr val="hlink"/>
                </a:solidFill>
              </a:rPr>
              <a:pPr algn="r" eaLnBrk="1" hangingPunct="1">
                <a:spcBef>
                  <a:spcPct val="0"/>
                </a:spcBef>
              </a:pPr>
              <a:t>21</a:t>
            </a:fld>
            <a:endParaRPr lang="en-GB" altLang="en-US" sz="900" b="0" dirty="0">
              <a:solidFill>
                <a:schemeClr val="hlink"/>
              </a:solidFill>
            </a:endParaRPr>
          </a:p>
        </p:txBody>
      </p:sp>
    </p:spTree>
    <p:extLst>
      <p:ext uri="{BB962C8B-B14F-4D97-AF65-F5344CB8AC3E}">
        <p14:creationId xmlns:p14="http://schemas.microsoft.com/office/powerpoint/2010/main" val="23701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 xmlns:a16="http://schemas.microsoft.com/office/drawing/2014/main" id="{6217253E-1F54-4B32-9C67-6C57C84DDE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 xmlns:a16="http://schemas.microsoft.com/office/drawing/2014/main" id="{FD1E6BC8-8335-4685-9286-61DF67AC10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 xmlns:a16="http://schemas.microsoft.com/office/drawing/2014/main" id="{8CA05F65-A3CF-4ECB-BA0B-5AA31DB60E75}"/>
              </a:ext>
            </a:extLst>
          </p:cNvPr>
          <p:cNvSpPr>
            <a:spLocks noGrp="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0D922F4-F4B1-49C1-B790-B27D8B936FE2}" type="slidenum">
              <a:rPr lang="en-US" altLang="en-US"/>
              <a:pPr eaLnBrk="1" hangingPunct="1"/>
              <a:t>22</a:t>
            </a:fld>
            <a:endParaRPr lang="en-US" altLang="en-US"/>
          </a:p>
        </p:txBody>
      </p:sp>
    </p:spTree>
    <p:extLst>
      <p:ext uri="{BB962C8B-B14F-4D97-AF65-F5344CB8AC3E}">
        <p14:creationId xmlns:p14="http://schemas.microsoft.com/office/powerpoint/2010/main" val="234509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E89B1-B476-4C59-A1AE-E6F2A1941AB8}" type="slidenum">
              <a:rPr lang="en-US" smtClean="0"/>
              <a:pPr/>
              <a:t>23</a:t>
            </a:fld>
            <a:endParaRPr lang="en-US" dirty="0"/>
          </a:p>
        </p:txBody>
      </p:sp>
    </p:spTree>
    <p:extLst>
      <p:ext uri="{BB962C8B-B14F-4D97-AF65-F5344CB8AC3E}">
        <p14:creationId xmlns:p14="http://schemas.microsoft.com/office/powerpoint/2010/main" val="281618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E89B1-B476-4C59-A1AE-E6F2A1941AB8}" type="slidenum">
              <a:rPr lang="en-US" smtClean="0"/>
              <a:pPr/>
              <a:t>24</a:t>
            </a:fld>
            <a:endParaRPr lang="en-US" dirty="0"/>
          </a:p>
        </p:txBody>
      </p:sp>
    </p:spTree>
    <p:extLst>
      <p:ext uri="{BB962C8B-B14F-4D97-AF65-F5344CB8AC3E}">
        <p14:creationId xmlns:p14="http://schemas.microsoft.com/office/powerpoint/2010/main" val="29568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273057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153816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386192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90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909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2" name="Rectangle 1">
            <a:extLst>
              <a:ext uri="{FF2B5EF4-FFF2-40B4-BE49-F238E27FC236}"/>
            </a:extLst>
          </p:cNvPr>
          <p:cNvSpPr/>
          <p:nvPr userDrawn="1"/>
        </p:nvSpPr>
        <p:spPr>
          <a:xfrm>
            <a:off x="0" y="-2118"/>
            <a:ext cx="9144000" cy="68622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endParaRPr lang="en-US" altLang="en-US" smtClean="0">
              <a:solidFill>
                <a:srgbClr val="FFFFFF"/>
              </a:solidFill>
            </a:endParaRPr>
          </a:p>
        </p:txBody>
      </p:sp>
      <p:pic>
        <p:nvPicPr>
          <p:cNvPr id="3" name="Picture 11"/>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7285755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srcRect/>
          <a:stretch>
            <a:fillRect/>
          </a:stretch>
        </p:blipFill>
        <p:spPr bwMode="auto">
          <a:xfrm>
            <a:off x="1589" y="0"/>
            <a:ext cx="9140825" cy="6858000"/>
          </a:xfrm>
          <a:prstGeom prst="rect">
            <a:avLst/>
          </a:prstGeom>
          <a:noFill/>
          <a:ln w="9525">
            <a:noFill/>
            <a:miter lim="800000"/>
            <a:headEnd/>
            <a:tailEnd/>
          </a:ln>
        </p:spPr>
      </p:pic>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
          <p:cNvSpPr>
            <a:spLocks noGrp="1"/>
          </p:cNvSpPr>
          <p:nvPr>
            <p:ph type="title"/>
          </p:nvPr>
        </p:nvSpPr>
        <p:spPr>
          <a:xfrm>
            <a:off x="316800" y="687228"/>
            <a:ext cx="8510400" cy="521883"/>
          </a:xfrm>
        </p:spPr>
        <p:txBody>
          <a:bodyPr/>
          <a:lstStyle>
            <a:lvl1pPr>
              <a:defRPr sz="2400"/>
            </a:lvl1pPr>
          </a:lstStyle>
          <a:p>
            <a:r>
              <a:rPr lang="en-GB" noProof="0" dirty="0" smtClean="0"/>
              <a:t>Click to edit Master title style</a:t>
            </a:r>
            <a:endParaRPr lang="en-GB" noProof="0" dirty="0"/>
          </a:p>
        </p:txBody>
      </p:sp>
      <p:sp>
        <p:nvSpPr>
          <p:cNvPr id="5" name="Rectangle 23"/>
          <p:cNvSpPr>
            <a:spLocks noGrp="1" noChangeArrowheads="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3A389800-3129-4737-BFA3-C186DAF796D0}" type="slidenum">
              <a:rPr lang="en-GB"/>
              <a:pPr>
                <a:defRPr/>
              </a:pPr>
              <a:t>‹#›</a:t>
            </a:fld>
            <a:endParaRPr lang="en-GB" dirty="0"/>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t>Presentation title</a:t>
            </a:r>
          </a:p>
        </p:txBody>
      </p:sp>
      <p:sp>
        <p:nvSpPr>
          <p:cNvPr id="8"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t>Date</a:t>
            </a:r>
            <a:endParaRPr lang="en-GB" dirty="0"/>
          </a:p>
        </p:txBody>
      </p:sp>
    </p:spTree>
    <p:extLst>
      <p:ext uri="{BB962C8B-B14F-4D97-AF65-F5344CB8AC3E}">
        <p14:creationId xmlns:p14="http://schemas.microsoft.com/office/powerpoint/2010/main" val="37024437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p>
        </p:txBody>
      </p:sp>
    </p:spTree>
    <p:extLst>
      <p:ext uri="{BB962C8B-B14F-4D97-AF65-F5344CB8AC3E}">
        <p14:creationId xmlns:p14="http://schemas.microsoft.com/office/powerpoint/2010/main" val="50217746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348078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7257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289060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7106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8557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341938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359935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A0778-D527-479F-8C2B-D13328865D2E}" type="datetimeFigureOut">
              <a:rPr lang="en-US" smtClean="0"/>
              <a:pPr/>
              <a:t>10/18/2021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BDA109-A74E-4142-A9C2-2A13591C6B7A}" type="slidenum">
              <a:rPr lang="en-IN" smtClean="0"/>
              <a:pPr/>
              <a:t>‹#›</a:t>
            </a:fld>
            <a:endParaRPr lang="en-IN"/>
          </a:p>
        </p:txBody>
      </p:sp>
    </p:spTree>
    <p:extLst>
      <p:ext uri="{BB962C8B-B14F-4D97-AF65-F5344CB8AC3E}">
        <p14:creationId xmlns:p14="http://schemas.microsoft.com/office/powerpoint/2010/main" val="70247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FA0778-D527-479F-8C2B-D13328865D2E}" type="datetimeFigureOut">
              <a:rPr lang="en-US" smtClean="0"/>
              <a:pPr/>
              <a:t>10/18/2021</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BDA109-A74E-4142-A9C2-2A13591C6B7A}" type="slidenum">
              <a:rPr lang="en-IN" smtClean="0"/>
              <a:pPr/>
              <a:t>‹#›</a:t>
            </a:fld>
            <a:endParaRPr lang="en-IN"/>
          </a:p>
        </p:txBody>
      </p:sp>
    </p:spTree>
    <p:extLst>
      <p:ext uri="{BB962C8B-B14F-4D97-AF65-F5344CB8AC3E}">
        <p14:creationId xmlns:p14="http://schemas.microsoft.com/office/powerpoint/2010/main" val="7350188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Paediatric Diabetes- Holistic approach in Management</a:t>
            </a:r>
            <a:r>
              <a:rPr lang="en-IN" dirty="0" smtClean="0"/>
              <a:t>	</a:t>
            </a:r>
            <a:endParaRPr lang="en-IN" dirty="0"/>
          </a:p>
        </p:txBody>
      </p:sp>
      <p:sp>
        <p:nvSpPr>
          <p:cNvPr id="3" name="Subtitle 2"/>
          <p:cNvSpPr>
            <a:spLocks noGrp="1"/>
          </p:cNvSpPr>
          <p:nvPr>
            <p:ph type="subTitle" idx="1"/>
          </p:nvPr>
        </p:nvSpPr>
        <p:spPr>
          <a:xfrm>
            <a:off x="1371600" y="3886200"/>
            <a:ext cx="6400800" cy="1847056"/>
          </a:xfrm>
        </p:spPr>
        <p:txBody>
          <a:bodyPr>
            <a:normAutofit fontScale="92500" lnSpcReduction="10000"/>
          </a:bodyPr>
          <a:lstStyle/>
          <a:p>
            <a:r>
              <a:rPr lang="en-US" sz="2400" b="1" dirty="0" smtClean="0">
                <a:solidFill>
                  <a:srgbClr val="0070C0"/>
                </a:solidFill>
              </a:rPr>
              <a:t>Dr. Vipul </a:t>
            </a:r>
            <a:r>
              <a:rPr lang="en-US" sz="2400" b="1" dirty="0" smtClean="0">
                <a:solidFill>
                  <a:srgbClr val="0070C0"/>
                </a:solidFill>
              </a:rPr>
              <a:t>Chavda </a:t>
            </a:r>
          </a:p>
          <a:p>
            <a:r>
              <a:rPr lang="en-US" sz="2400" b="1" dirty="0" err="1" smtClean="0">
                <a:solidFill>
                  <a:srgbClr val="0070C0"/>
                </a:solidFill>
              </a:rPr>
              <a:t>Dr</a:t>
            </a:r>
            <a:r>
              <a:rPr lang="en-US" sz="2400" b="1" dirty="0" smtClean="0">
                <a:solidFill>
                  <a:srgbClr val="0070C0"/>
                </a:solidFill>
              </a:rPr>
              <a:t> </a:t>
            </a:r>
            <a:r>
              <a:rPr lang="en-US" sz="2400" b="1" dirty="0" err="1" smtClean="0">
                <a:solidFill>
                  <a:srgbClr val="0070C0"/>
                </a:solidFill>
              </a:rPr>
              <a:t>Dhruvi</a:t>
            </a:r>
            <a:r>
              <a:rPr lang="en-US" sz="2400" b="1" dirty="0" smtClean="0">
                <a:solidFill>
                  <a:srgbClr val="0070C0"/>
                </a:solidFill>
              </a:rPr>
              <a:t> </a:t>
            </a:r>
            <a:r>
              <a:rPr lang="en-US" sz="2400" b="1" dirty="0" err="1" smtClean="0">
                <a:solidFill>
                  <a:srgbClr val="0070C0"/>
                </a:solidFill>
              </a:rPr>
              <a:t>Hasnani</a:t>
            </a:r>
            <a:endParaRPr lang="en-US" sz="2400" b="1" dirty="0" smtClean="0">
              <a:solidFill>
                <a:srgbClr val="0070C0"/>
              </a:solidFill>
            </a:endParaRPr>
          </a:p>
          <a:p>
            <a:r>
              <a:rPr lang="en-US" sz="2400" b="1" dirty="0" smtClean="0">
                <a:solidFill>
                  <a:srgbClr val="0070C0"/>
                </a:solidFill>
              </a:rPr>
              <a:t>Cardio- Metabolic Physician</a:t>
            </a:r>
          </a:p>
          <a:p>
            <a:r>
              <a:rPr lang="en-US" sz="2400" b="1" dirty="0" smtClean="0">
                <a:solidFill>
                  <a:srgbClr val="0070C0"/>
                </a:solidFill>
              </a:rPr>
              <a:t>Chairman, Rudraksha Multi </a:t>
            </a:r>
            <a:r>
              <a:rPr lang="en-US" sz="2400" b="1" dirty="0" err="1" smtClean="0">
                <a:solidFill>
                  <a:srgbClr val="0070C0"/>
                </a:solidFill>
              </a:rPr>
              <a:t>Speciality</a:t>
            </a:r>
            <a:r>
              <a:rPr lang="en-US" sz="2400" b="1" dirty="0" smtClean="0">
                <a:solidFill>
                  <a:srgbClr val="0070C0"/>
                </a:solidFill>
              </a:rPr>
              <a:t> Hospital, </a:t>
            </a:r>
            <a:r>
              <a:rPr lang="en-US" sz="2400" b="1" dirty="0" err="1" smtClean="0">
                <a:solidFill>
                  <a:srgbClr val="0070C0"/>
                </a:solidFill>
              </a:rPr>
              <a:t>Bareja</a:t>
            </a:r>
            <a:endParaRPr lang="en-US" sz="2400" b="1" dirty="0" smtClean="0">
              <a:solidFill>
                <a:srgbClr val="0070C0"/>
              </a:solidFill>
            </a:endParaRPr>
          </a:p>
          <a:p>
            <a:endParaRPr lang="en-IN" dirty="0"/>
          </a:p>
        </p:txBody>
      </p:sp>
      <p:pic>
        <p:nvPicPr>
          <p:cNvPr id="7" name="Picture 2" descr="C:\Users\DHRUVI\Desktop\rssdi 2019\5 J.png"/>
          <p:cNvPicPr>
            <a:picLocks noChangeAspect="1" noChangeArrowheads="1"/>
          </p:cNvPicPr>
          <p:nvPr/>
        </p:nvPicPr>
        <p:blipFill>
          <a:blip r:embed="rId2"/>
          <a:srcRect/>
          <a:stretch>
            <a:fillRect/>
          </a:stretch>
        </p:blipFill>
        <p:spPr bwMode="auto">
          <a:xfrm>
            <a:off x="6357950" y="214290"/>
            <a:ext cx="2643206" cy="1000132"/>
          </a:xfrm>
          <a:prstGeom prst="rect">
            <a:avLst/>
          </a:prstGeom>
          <a:noFill/>
        </p:spPr>
      </p:pic>
    </p:spTree>
    <p:extLst>
      <p:ext uri="{BB962C8B-B14F-4D97-AF65-F5344CB8AC3E}">
        <p14:creationId xmlns:p14="http://schemas.microsoft.com/office/powerpoint/2010/main" val="154759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fontAlgn="auto" hangingPunct="1">
              <a:spcAft>
                <a:spcPts val="0"/>
              </a:spcAft>
              <a:defRPr/>
            </a:pPr>
            <a:r>
              <a:rPr lang="en-US" dirty="0" smtClean="0">
                <a:solidFill>
                  <a:srgbClr val="0070C0"/>
                </a:solidFill>
                <a:latin typeface="Times New Roman" pitchFamily="18" charset="0"/>
                <a:cs typeface="Times New Roman" pitchFamily="18" charset="0"/>
              </a:rPr>
              <a:t>Diseases of the exocrine pancreas</a:t>
            </a:r>
            <a:br>
              <a:rPr lang="en-US" dirty="0" smtClean="0">
                <a:solidFill>
                  <a:srgbClr val="0070C0"/>
                </a:solidFill>
                <a:latin typeface="Times New Roman" pitchFamily="18" charset="0"/>
                <a:cs typeface="Times New Roman" pitchFamily="18" charset="0"/>
              </a:rPr>
            </a:br>
            <a:endParaRPr lang="ru-RU" dirty="0" smtClean="0">
              <a:solidFill>
                <a:srgbClr val="0070C0"/>
              </a:solidFill>
              <a:latin typeface="Times New Roman" pitchFamily="18" charset="0"/>
              <a:cs typeface="Times New Roman" pitchFamily="18" charset="0"/>
            </a:endParaRPr>
          </a:p>
        </p:txBody>
      </p:sp>
      <p:sp>
        <p:nvSpPr>
          <p:cNvPr id="38915" name="Rectangle 3"/>
          <p:cNvSpPr>
            <a:spLocks noGrp="1" noChangeArrowheads="1"/>
          </p:cNvSpPr>
          <p:nvPr>
            <p:ph idx="1"/>
          </p:nvPr>
        </p:nvSpPr>
        <p:spPr/>
        <p:txBody>
          <a:bodyPr/>
          <a:lstStyle/>
          <a:p>
            <a:pPr eaLnBrk="1" hangingPunct="1">
              <a:lnSpc>
                <a:spcPct val="90000"/>
              </a:lnSpc>
              <a:buFont typeface="Wingdings" pitchFamily="2" charset="2"/>
              <a:buNone/>
            </a:pPr>
            <a:r>
              <a:rPr lang="en-US" sz="2400" smtClean="0">
                <a:latin typeface="Times New Roman" pitchFamily="18" charset="0"/>
                <a:cs typeface="Times New Roman" pitchFamily="18" charset="0"/>
              </a:rPr>
              <a:t>Pancreatitis</a:t>
            </a:r>
          </a:p>
          <a:p>
            <a:pPr eaLnBrk="1" hangingPunct="1">
              <a:lnSpc>
                <a:spcPct val="90000"/>
              </a:lnSpc>
              <a:buFont typeface="Wingdings" pitchFamily="2" charset="2"/>
              <a:buNone/>
            </a:pPr>
            <a:r>
              <a:rPr lang="en-US" sz="2400" smtClean="0">
                <a:latin typeface="Times New Roman" pitchFamily="18" charset="0"/>
                <a:cs typeface="Times New Roman" pitchFamily="18" charset="0"/>
              </a:rPr>
              <a:t>Neoplasia</a:t>
            </a:r>
          </a:p>
          <a:p>
            <a:pPr eaLnBrk="1" hangingPunct="1">
              <a:lnSpc>
                <a:spcPct val="90000"/>
              </a:lnSpc>
              <a:buFont typeface="Wingdings" pitchFamily="2" charset="2"/>
              <a:buNone/>
            </a:pPr>
            <a:r>
              <a:rPr lang="en-US" sz="2400" smtClean="0">
                <a:latin typeface="Times New Roman" pitchFamily="18" charset="0"/>
                <a:cs typeface="Times New Roman" pitchFamily="18" charset="0"/>
              </a:rPr>
              <a:t>Cystic fibrosis</a:t>
            </a:r>
          </a:p>
          <a:p>
            <a:pPr eaLnBrk="1" hangingPunct="1">
              <a:lnSpc>
                <a:spcPct val="90000"/>
              </a:lnSpc>
              <a:buFont typeface="Wingdings" pitchFamily="2" charset="2"/>
              <a:buNone/>
            </a:pPr>
            <a:r>
              <a:rPr lang="en-US" sz="2400" smtClean="0">
                <a:latin typeface="Times New Roman" pitchFamily="18" charset="0"/>
                <a:cs typeface="Times New Roman" pitchFamily="18" charset="0"/>
              </a:rPr>
              <a:t>Hemochromatosis</a:t>
            </a:r>
          </a:p>
          <a:p>
            <a:pPr eaLnBrk="1" hangingPunct="1">
              <a:lnSpc>
                <a:spcPct val="90000"/>
              </a:lnSpc>
              <a:buFont typeface="Wingdings" pitchFamily="2" charset="2"/>
              <a:buNone/>
            </a:pPr>
            <a:r>
              <a:rPr lang="en-US" sz="2400" smtClean="0">
                <a:latin typeface="Times New Roman" pitchFamily="18" charset="0"/>
                <a:cs typeface="Times New Roman" pitchFamily="18" charset="0"/>
              </a:rPr>
              <a:t>Fibrocalculous pancreatopathy</a:t>
            </a:r>
          </a:p>
          <a:p>
            <a:pPr eaLnBrk="1" hangingPunct="1">
              <a:lnSpc>
                <a:spcPct val="90000"/>
              </a:lnSpc>
              <a:buFont typeface="Wingdings" pitchFamily="2" charset="2"/>
              <a:buNone/>
            </a:pPr>
            <a:r>
              <a:rPr lang="en-US" sz="2400" smtClean="0">
                <a:latin typeface="Times New Roman" pitchFamily="18" charset="0"/>
                <a:cs typeface="Times New Roman" pitchFamily="18" charset="0"/>
              </a:rPr>
              <a:t>Pancreatic resection</a:t>
            </a: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2910" y="502920"/>
            <a:ext cx="7858180" cy="543560"/>
          </a:xfrm>
          <a:prstGeom prst="rect">
            <a:avLst/>
          </a:prstGeom>
        </p:spPr>
        <p:txBody>
          <a:bodyPr vert="horz" wrap="square" lIns="0" tIns="12700" rIns="0" bIns="0" rtlCol="0">
            <a:spAutoFit/>
          </a:bodyPr>
          <a:lstStyle/>
          <a:p>
            <a:pPr marL="12700">
              <a:lnSpc>
                <a:spcPct val="100000"/>
              </a:lnSpc>
              <a:spcBef>
                <a:spcPts val="100"/>
              </a:spcBef>
              <a:tabLst>
                <a:tab pos="1934210" algn="l"/>
              </a:tabLst>
            </a:pPr>
            <a:r>
              <a:rPr sz="3400" spc="-55" dirty="0">
                <a:latin typeface="Georgia"/>
                <a:cs typeface="Georgia"/>
              </a:rPr>
              <a:t>TYPE</a:t>
            </a:r>
            <a:r>
              <a:rPr sz="3400" spc="285" dirty="0">
                <a:latin typeface="Georgia"/>
                <a:cs typeface="Georgia"/>
              </a:rPr>
              <a:t> </a:t>
            </a:r>
            <a:r>
              <a:rPr sz="3400" spc="110" dirty="0">
                <a:latin typeface="Georgia"/>
                <a:cs typeface="Georgia"/>
              </a:rPr>
              <a:t>2	</a:t>
            </a:r>
            <a:r>
              <a:rPr sz="3400" spc="-235">
                <a:latin typeface="Georgia"/>
                <a:cs typeface="Georgia"/>
              </a:rPr>
              <a:t>DM </a:t>
            </a:r>
            <a:r>
              <a:rPr lang="en-IN" sz="3400" spc="-235" dirty="0" smtClean="0">
                <a:latin typeface="Georgia"/>
                <a:cs typeface="Georgia"/>
              </a:rPr>
              <a:t> </a:t>
            </a:r>
            <a:r>
              <a:rPr sz="3400" spc="-250" smtClean="0">
                <a:latin typeface="Georgia"/>
                <a:cs typeface="Georgia"/>
              </a:rPr>
              <a:t>IN</a:t>
            </a:r>
            <a:r>
              <a:rPr sz="3400" spc="45" smtClean="0">
                <a:latin typeface="Georgia"/>
                <a:cs typeface="Georgia"/>
              </a:rPr>
              <a:t> </a:t>
            </a:r>
            <a:r>
              <a:rPr sz="3400" spc="-150" dirty="0">
                <a:latin typeface="Georgia"/>
                <a:cs typeface="Georgia"/>
              </a:rPr>
              <a:t>CHILDREN</a:t>
            </a:r>
            <a:endParaRPr sz="3400">
              <a:latin typeface="Georgia"/>
              <a:cs typeface="Georgia"/>
            </a:endParaRPr>
          </a:p>
        </p:txBody>
      </p:sp>
      <p:sp>
        <p:nvSpPr>
          <p:cNvPr id="3" name="object 3"/>
          <p:cNvSpPr txBox="1"/>
          <p:nvPr/>
        </p:nvSpPr>
        <p:spPr>
          <a:xfrm>
            <a:off x="764540" y="2189479"/>
            <a:ext cx="5295900" cy="16078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2000" spc="135" dirty="0">
                <a:solidFill>
                  <a:srgbClr val="0070C0"/>
                </a:solidFill>
                <a:latin typeface="Trebuchet MS"/>
                <a:cs typeface="Trebuchet MS"/>
              </a:rPr>
              <a:t>Among</a:t>
            </a:r>
            <a:r>
              <a:rPr sz="2000" spc="-110" dirty="0">
                <a:solidFill>
                  <a:srgbClr val="0070C0"/>
                </a:solidFill>
                <a:latin typeface="Trebuchet MS"/>
                <a:cs typeface="Trebuchet MS"/>
              </a:rPr>
              <a:t> </a:t>
            </a:r>
            <a:r>
              <a:rPr sz="2000" spc="35" dirty="0">
                <a:solidFill>
                  <a:srgbClr val="0070C0"/>
                </a:solidFill>
                <a:latin typeface="Trebuchet MS"/>
                <a:cs typeface="Trebuchet MS"/>
              </a:rPr>
              <a:t>10</a:t>
            </a:r>
            <a:r>
              <a:rPr sz="2000" spc="-95" dirty="0">
                <a:solidFill>
                  <a:srgbClr val="0070C0"/>
                </a:solidFill>
                <a:latin typeface="Trebuchet MS"/>
                <a:cs typeface="Trebuchet MS"/>
              </a:rPr>
              <a:t> </a:t>
            </a:r>
            <a:r>
              <a:rPr sz="2000" spc="265" dirty="0">
                <a:solidFill>
                  <a:srgbClr val="0070C0"/>
                </a:solidFill>
                <a:latin typeface="Trebuchet MS"/>
                <a:cs typeface="Trebuchet MS"/>
              </a:rPr>
              <a:t>–</a:t>
            </a:r>
            <a:r>
              <a:rPr sz="2000" spc="-100" dirty="0">
                <a:solidFill>
                  <a:srgbClr val="0070C0"/>
                </a:solidFill>
                <a:latin typeface="Trebuchet MS"/>
                <a:cs typeface="Trebuchet MS"/>
              </a:rPr>
              <a:t> </a:t>
            </a:r>
            <a:r>
              <a:rPr sz="2000" spc="35" dirty="0">
                <a:solidFill>
                  <a:srgbClr val="0070C0"/>
                </a:solidFill>
                <a:latin typeface="Trebuchet MS"/>
                <a:cs typeface="Trebuchet MS"/>
              </a:rPr>
              <a:t>19</a:t>
            </a:r>
            <a:r>
              <a:rPr sz="2000" spc="-95" dirty="0">
                <a:solidFill>
                  <a:srgbClr val="0070C0"/>
                </a:solidFill>
                <a:latin typeface="Trebuchet MS"/>
                <a:cs typeface="Trebuchet MS"/>
              </a:rPr>
              <a:t> </a:t>
            </a:r>
            <a:r>
              <a:rPr sz="2000" spc="95" dirty="0">
                <a:solidFill>
                  <a:srgbClr val="0070C0"/>
                </a:solidFill>
                <a:latin typeface="Trebuchet MS"/>
                <a:cs typeface="Trebuchet MS"/>
              </a:rPr>
              <a:t>yr</a:t>
            </a:r>
            <a:r>
              <a:rPr sz="2000" spc="-100" dirty="0">
                <a:solidFill>
                  <a:srgbClr val="0070C0"/>
                </a:solidFill>
                <a:latin typeface="Trebuchet MS"/>
                <a:cs typeface="Trebuchet MS"/>
              </a:rPr>
              <a:t> </a:t>
            </a:r>
            <a:r>
              <a:rPr sz="2000" spc="75" dirty="0">
                <a:solidFill>
                  <a:srgbClr val="0070C0"/>
                </a:solidFill>
                <a:latin typeface="Trebuchet MS"/>
                <a:cs typeface="Trebuchet MS"/>
              </a:rPr>
              <a:t>olds</a:t>
            </a:r>
            <a:endParaRPr sz="2000" dirty="0">
              <a:solidFill>
                <a:srgbClr val="0070C0"/>
              </a:solidFill>
              <a:latin typeface="Trebuchet MS"/>
              <a:cs typeface="Trebuchet MS"/>
            </a:endParaRPr>
          </a:p>
          <a:p>
            <a:pPr marL="241300" indent="-228600">
              <a:lnSpc>
                <a:spcPct val="100000"/>
              </a:lnSpc>
              <a:spcBef>
                <a:spcPts val="1480"/>
              </a:spcBef>
              <a:buFont typeface="Arial"/>
              <a:buChar char="•"/>
              <a:tabLst>
                <a:tab pos="240665" algn="l"/>
                <a:tab pos="241300" algn="l"/>
              </a:tabLst>
            </a:pPr>
            <a:r>
              <a:rPr sz="2000" b="1" spc="25" dirty="0">
                <a:solidFill>
                  <a:srgbClr val="0070C0"/>
                </a:solidFill>
                <a:latin typeface="Trebuchet MS"/>
                <a:cs typeface="Trebuchet MS"/>
              </a:rPr>
              <a:t>T2</a:t>
            </a:r>
            <a:r>
              <a:rPr sz="2000" b="1" spc="-100" dirty="0">
                <a:solidFill>
                  <a:srgbClr val="0070C0"/>
                </a:solidFill>
                <a:latin typeface="Trebuchet MS"/>
                <a:cs typeface="Trebuchet MS"/>
              </a:rPr>
              <a:t> </a:t>
            </a:r>
            <a:r>
              <a:rPr sz="2000" b="1" spc="450" dirty="0">
                <a:solidFill>
                  <a:srgbClr val="0070C0"/>
                </a:solidFill>
                <a:latin typeface="Trebuchet MS"/>
                <a:cs typeface="Trebuchet MS"/>
              </a:rPr>
              <a:t>DM</a:t>
            </a:r>
            <a:r>
              <a:rPr sz="2000" b="1" spc="-105" dirty="0">
                <a:solidFill>
                  <a:srgbClr val="0070C0"/>
                </a:solidFill>
                <a:latin typeface="Trebuchet MS"/>
                <a:cs typeface="Trebuchet MS"/>
              </a:rPr>
              <a:t> </a:t>
            </a:r>
            <a:r>
              <a:rPr sz="2000" b="1" spc="60" dirty="0">
                <a:solidFill>
                  <a:srgbClr val="0070C0"/>
                </a:solidFill>
                <a:latin typeface="Trebuchet MS"/>
                <a:cs typeface="Trebuchet MS"/>
              </a:rPr>
              <a:t>accounts</a:t>
            </a:r>
            <a:r>
              <a:rPr sz="2000" b="1" spc="-105" dirty="0">
                <a:solidFill>
                  <a:srgbClr val="0070C0"/>
                </a:solidFill>
                <a:latin typeface="Trebuchet MS"/>
                <a:cs typeface="Trebuchet MS"/>
              </a:rPr>
              <a:t> </a:t>
            </a:r>
            <a:r>
              <a:rPr sz="2000" b="1" spc="5" dirty="0">
                <a:solidFill>
                  <a:srgbClr val="0070C0"/>
                </a:solidFill>
                <a:latin typeface="Trebuchet MS"/>
                <a:cs typeface="Trebuchet MS"/>
              </a:rPr>
              <a:t>for</a:t>
            </a:r>
            <a:r>
              <a:rPr sz="2000" b="1" spc="-110" dirty="0">
                <a:solidFill>
                  <a:srgbClr val="0070C0"/>
                </a:solidFill>
                <a:latin typeface="Trebuchet MS"/>
                <a:cs typeface="Trebuchet MS"/>
              </a:rPr>
              <a:t> </a:t>
            </a:r>
            <a:r>
              <a:rPr sz="2000" b="1" spc="110" dirty="0">
                <a:solidFill>
                  <a:srgbClr val="0070C0"/>
                </a:solidFill>
                <a:latin typeface="Trebuchet MS"/>
                <a:cs typeface="Trebuchet MS"/>
              </a:rPr>
              <a:t>33%</a:t>
            </a:r>
            <a:r>
              <a:rPr sz="2000" b="1" spc="-95" dirty="0">
                <a:solidFill>
                  <a:srgbClr val="0070C0"/>
                </a:solidFill>
                <a:latin typeface="Trebuchet MS"/>
                <a:cs typeface="Trebuchet MS"/>
              </a:rPr>
              <a:t> </a:t>
            </a:r>
            <a:r>
              <a:rPr sz="2000" b="1" spc="-10" dirty="0">
                <a:solidFill>
                  <a:srgbClr val="0070C0"/>
                </a:solidFill>
                <a:latin typeface="Trebuchet MS"/>
                <a:cs typeface="Trebuchet MS"/>
              </a:rPr>
              <a:t>of</a:t>
            </a:r>
            <a:r>
              <a:rPr sz="2000" b="1" spc="-110" dirty="0">
                <a:solidFill>
                  <a:srgbClr val="0070C0"/>
                </a:solidFill>
                <a:latin typeface="Trebuchet MS"/>
                <a:cs typeface="Trebuchet MS"/>
              </a:rPr>
              <a:t> </a:t>
            </a:r>
            <a:r>
              <a:rPr sz="2000" b="1" spc="105" dirty="0">
                <a:solidFill>
                  <a:srgbClr val="0070C0"/>
                </a:solidFill>
                <a:latin typeface="Trebuchet MS"/>
                <a:cs typeface="Trebuchet MS"/>
              </a:rPr>
              <a:t>all</a:t>
            </a:r>
            <a:r>
              <a:rPr sz="2000" b="1" spc="-105" dirty="0">
                <a:solidFill>
                  <a:srgbClr val="0070C0"/>
                </a:solidFill>
                <a:latin typeface="Trebuchet MS"/>
                <a:cs typeface="Trebuchet MS"/>
              </a:rPr>
              <a:t> </a:t>
            </a:r>
            <a:r>
              <a:rPr sz="2000" b="1" spc="45" dirty="0">
                <a:solidFill>
                  <a:srgbClr val="0070C0"/>
                </a:solidFill>
                <a:latin typeface="Trebuchet MS"/>
                <a:cs typeface="Trebuchet MS"/>
              </a:rPr>
              <a:t>new</a:t>
            </a:r>
            <a:r>
              <a:rPr sz="2000" b="1" spc="-110" dirty="0">
                <a:solidFill>
                  <a:srgbClr val="0070C0"/>
                </a:solidFill>
                <a:latin typeface="Trebuchet MS"/>
                <a:cs typeface="Trebuchet MS"/>
              </a:rPr>
              <a:t> </a:t>
            </a:r>
            <a:r>
              <a:rPr sz="2000" b="1" spc="100" dirty="0">
                <a:solidFill>
                  <a:srgbClr val="0070C0"/>
                </a:solidFill>
                <a:latin typeface="Trebuchet MS"/>
                <a:cs typeface="Trebuchet MS"/>
              </a:rPr>
              <a:t>cases</a:t>
            </a:r>
            <a:endParaRPr sz="2000" dirty="0">
              <a:solidFill>
                <a:srgbClr val="0070C0"/>
              </a:solidFill>
              <a:latin typeface="Trebuchet MS"/>
              <a:cs typeface="Trebuchet MS"/>
            </a:endParaRPr>
          </a:p>
          <a:p>
            <a:pPr marL="698500" lvl="1" indent="-228600">
              <a:lnSpc>
                <a:spcPct val="100000"/>
              </a:lnSpc>
              <a:spcBef>
                <a:spcPts val="930"/>
              </a:spcBef>
              <a:buFont typeface="Arial"/>
              <a:buChar char="•"/>
              <a:tabLst>
                <a:tab pos="697865" algn="l"/>
                <a:tab pos="698500" algn="l"/>
              </a:tabLst>
            </a:pPr>
            <a:r>
              <a:rPr sz="1800" spc="30" dirty="0">
                <a:solidFill>
                  <a:srgbClr val="0070C0"/>
                </a:solidFill>
                <a:latin typeface="Trebuchet MS"/>
                <a:cs typeface="Trebuchet MS"/>
              </a:rPr>
              <a:t>African </a:t>
            </a:r>
            <a:r>
              <a:rPr sz="1800" spc="60" dirty="0">
                <a:solidFill>
                  <a:srgbClr val="0070C0"/>
                </a:solidFill>
                <a:latin typeface="Trebuchet MS"/>
                <a:cs typeface="Trebuchet MS"/>
              </a:rPr>
              <a:t>Americans </a:t>
            </a:r>
            <a:r>
              <a:rPr sz="1800" spc="235" dirty="0">
                <a:solidFill>
                  <a:srgbClr val="0070C0"/>
                </a:solidFill>
                <a:latin typeface="Trebuchet MS"/>
                <a:cs typeface="Trebuchet MS"/>
              </a:rPr>
              <a:t>–</a:t>
            </a:r>
            <a:r>
              <a:rPr sz="1800" spc="-365" dirty="0">
                <a:solidFill>
                  <a:srgbClr val="0070C0"/>
                </a:solidFill>
                <a:latin typeface="Trebuchet MS"/>
                <a:cs typeface="Trebuchet MS"/>
              </a:rPr>
              <a:t> </a:t>
            </a:r>
            <a:r>
              <a:rPr sz="1800" spc="235" dirty="0">
                <a:solidFill>
                  <a:srgbClr val="0070C0"/>
                </a:solidFill>
                <a:latin typeface="Trebuchet MS"/>
                <a:cs typeface="Trebuchet MS"/>
              </a:rPr>
              <a:t>42%</a:t>
            </a:r>
            <a:endParaRPr sz="1800" dirty="0">
              <a:solidFill>
                <a:srgbClr val="0070C0"/>
              </a:solidFill>
              <a:latin typeface="Trebuchet MS"/>
              <a:cs typeface="Trebuchet MS"/>
            </a:endParaRPr>
          </a:p>
          <a:p>
            <a:pPr marL="698500" lvl="1" indent="-228600">
              <a:lnSpc>
                <a:spcPct val="100000"/>
              </a:lnSpc>
              <a:spcBef>
                <a:spcPts val="930"/>
              </a:spcBef>
              <a:buFont typeface="Arial"/>
              <a:buChar char="•"/>
              <a:tabLst>
                <a:tab pos="697865" algn="l"/>
                <a:tab pos="698500" algn="l"/>
              </a:tabLst>
            </a:pPr>
            <a:r>
              <a:rPr sz="1800" spc="60" dirty="0">
                <a:solidFill>
                  <a:srgbClr val="0070C0"/>
                </a:solidFill>
                <a:latin typeface="Trebuchet MS"/>
                <a:cs typeface="Trebuchet MS"/>
              </a:rPr>
              <a:t>Caucasians </a:t>
            </a:r>
            <a:r>
              <a:rPr sz="1800" spc="235" dirty="0">
                <a:solidFill>
                  <a:srgbClr val="0070C0"/>
                </a:solidFill>
                <a:latin typeface="Trebuchet MS"/>
                <a:cs typeface="Trebuchet MS"/>
              </a:rPr>
              <a:t>–</a:t>
            </a:r>
            <a:r>
              <a:rPr sz="1800" spc="-240" dirty="0">
                <a:solidFill>
                  <a:srgbClr val="0070C0"/>
                </a:solidFill>
                <a:latin typeface="Trebuchet MS"/>
                <a:cs typeface="Trebuchet MS"/>
              </a:rPr>
              <a:t> </a:t>
            </a:r>
            <a:r>
              <a:rPr sz="1800" spc="235" dirty="0">
                <a:solidFill>
                  <a:srgbClr val="0070C0"/>
                </a:solidFill>
                <a:latin typeface="Trebuchet MS"/>
                <a:cs typeface="Trebuchet MS"/>
              </a:rPr>
              <a:t>10%</a:t>
            </a:r>
            <a:endParaRPr sz="1800" dirty="0">
              <a:solidFill>
                <a:srgbClr val="0070C0"/>
              </a:solidFill>
              <a:latin typeface="Trebuchet MS"/>
              <a:cs typeface="Trebuchet MS"/>
            </a:endParaRPr>
          </a:p>
        </p:txBody>
      </p:sp>
      <p:sp>
        <p:nvSpPr>
          <p:cNvPr id="4" name="object 4"/>
          <p:cNvSpPr/>
          <p:nvPr/>
        </p:nvSpPr>
        <p:spPr>
          <a:xfrm>
            <a:off x="0" y="1295400"/>
            <a:ext cx="9144000" cy="0"/>
          </a:xfrm>
          <a:custGeom>
            <a:avLst/>
            <a:gdLst/>
            <a:ahLst/>
            <a:cxnLst/>
            <a:rect l="l" t="t" r="r" b="b"/>
            <a:pathLst>
              <a:path w="9144000">
                <a:moveTo>
                  <a:pt x="0" y="0"/>
                </a:moveTo>
                <a:lnTo>
                  <a:pt x="9144000" y="0"/>
                </a:lnTo>
              </a:path>
            </a:pathLst>
          </a:custGeom>
          <a:ln w="12579">
            <a:solidFill>
              <a:srgbClr val="AAD9FB"/>
            </a:solidFill>
          </a:ln>
        </p:spPr>
        <p:txBody>
          <a:bodyPr wrap="square" lIns="0" tIns="0" rIns="0" bIns="0" rtlCol="0"/>
          <a:lstStyle/>
          <a:p>
            <a:endParaRPr/>
          </a:p>
        </p:txBody>
      </p:sp>
      <p:sp>
        <p:nvSpPr>
          <p:cNvPr id="5" name="object 5"/>
          <p:cNvSpPr/>
          <p:nvPr/>
        </p:nvSpPr>
        <p:spPr>
          <a:xfrm>
            <a:off x="4236720" y="4264659"/>
            <a:ext cx="2545079" cy="19075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8300" y="151129"/>
            <a:ext cx="102489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AAD9FB"/>
                </a:solidFill>
                <a:latin typeface="Times New Roman"/>
                <a:cs typeface="Times New Roman"/>
              </a:rPr>
              <a:t>Obesity</a:t>
            </a:r>
            <a:endParaRPr sz="2400">
              <a:latin typeface="Times New Roman"/>
              <a:cs typeface="Times New Roman"/>
            </a:endParaRPr>
          </a:p>
        </p:txBody>
      </p:sp>
      <p:sp>
        <p:nvSpPr>
          <p:cNvPr id="3" name="object 3"/>
          <p:cNvSpPr/>
          <p:nvPr/>
        </p:nvSpPr>
        <p:spPr>
          <a:xfrm>
            <a:off x="4714876" y="3786190"/>
            <a:ext cx="4229100" cy="2819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419090" y="6021070"/>
            <a:ext cx="2419985" cy="344170"/>
          </a:xfrm>
          <a:prstGeom prst="rect">
            <a:avLst/>
          </a:prstGeom>
        </p:spPr>
        <p:txBody>
          <a:bodyPr vert="horz" wrap="square" lIns="0" tIns="11430" rIns="0" bIns="0" rtlCol="0">
            <a:spAutoFit/>
          </a:bodyPr>
          <a:lstStyle/>
          <a:p>
            <a:pPr marL="12700">
              <a:lnSpc>
                <a:spcPct val="100000"/>
              </a:lnSpc>
              <a:spcBef>
                <a:spcPts val="90"/>
              </a:spcBef>
            </a:pPr>
            <a:r>
              <a:rPr sz="2100" b="1" spc="-10" dirty="0">
                <a:solidFill>
                  <a:srgbClr val="295A7E"/>
                </a:solidFill>
                <a:latin typeface="Times New Roman"/>
                <a:cs typeface="Times New Roman"/>
              </a:rPr>
              <a:t>Acanthosis</a:t>
            </a:r>
            <a:r>
              <a:rPr sz="2100" b="1" spc="-40" dirty="0">
                <a:solidFill>
                  <a:srgbClr val="295A7E"/>
                </a:solidFill>
                <a:latin typeface="Times New Roman"/>
                <a:cs typeface="Times New Roman"/>
              </a:rPr>
              <a:t> </a:t>
            </a:r>
            <a:r>
              <a:rPr sz="2100" b="1" spc="-10" dirty="0">
                <a:solidFill>
                  <a:srgbClr val="295A7E"/>
                </a:solidFill>
                <a:latin typeface="Times New Roman"/>
                <a:cs typeface="Times New Roman"/>
              </a:rPr>
              <a:t>Nigricans</a:t>
            </a:r>
            <a:endParaRPr sz="2100">
              <a:latin typeface="Times New Roman"/>
              <a:cs typeface="Times New Roman"/>
            </a:endParaRPr>
          </a:p>
        </p:txBody>
      </p:sp>
      <p:sp>
        <p:nvSpPr>
          <p:cNvPr id="5" name="object 5"/>
          <p:cNvSpPr/>
          <p:nvPr/>
        </p:nvSpPr>
        <p:spPr>
          <a:xfrm>
            <a:off x="571472" y="571480"/>
            <a:ext cx="4429156" cy="29603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59120" y="2816860"/>
            <a:ext cx="981710" cy="666750"/>
            <a:chOff x="5659120" y="2816860"/>
            <a:chExt cx="981710" cy="666750"/>
          </a:xfrm>
        </p:grpSpPr>
        <p:sp>
          <p:nvSpPr>
            <p:cNvPr id="3" name="object 3"/>
            <p:cNvSpPr/>
            <p:nvPr/>
          </p:nvSpPr>
          <p:spPr>
            <a:xfrm>
              <a:off x="5673090" y="2830830"/>
              <a:ext cx="901700" cy="607060"/>
            </a:xfrm>
            <a:custGeom>
              <a:avLst/>
              <a:gdLst/>
              <a:ahLst/>
              <a:cxnLst/>
              <a:rect l="l" t="t" r="r" b="b"/>
              <a:pathLst>
                <a:path w="901700" h="607060">
                  <a:moveTo>
                    <a:pt x="0" y="0"/>
                  </a:moveTo>
                  <a:lnTo>
                    <a:pt x="901700" y="607060"/>
                  </a:lnTo>
                </a:path>
              </a:pathLst>
            </a:custGeom>
            <a:ln w="27940">
              <a:solidFill>
                <a:srgbClr val="AAD9FB"/>
              </a:solidFill>
            </a:ln>
          </p:spPr>
          <p:txBody>
            <a:bodyPr wrap="square" lIns="0" tIns="0" rIns="0" bIns="0" rtlCol="0"/>
            <a:lstStyle/>
            <a:p>
              <a:endParaRPr/>
            </a:p>
          </p:txBody>
        </p:sp>
        <p:sp>
          <p:nvSpPr>
            <p:cNvPr id="4" name="object 4"/>
            <p:cNvSpPr/>
            <p:nvPr/>
          </p:nvSpPr>
          <p:spPr>
            <a:xfrm>
              <a:off x="6545580" y="3399790"/>
              <a:ext cx="95250" cy="83820"/>
            </a:xfrm>
            <a:custGeom>
              <a:avLst/>
              <a:gdLst/>
              <a:ahLst/>
              <a:cxnLst/>
              <a:rect l="l" t="t" r="r" b="b"/>
              <a:pathLst>
                <a:path w="95250" h="83820">
                  <a:moveTo>
                    <a:pt x="48260" y="0"/>
                  </a:moveTo>
                  <a:lnTo>
                    <a:pt x="0" y="71120"/>
                  </a:lnTo>
                  <a:lnTo>
                    <a:pt x="95250" y="83820"/>
                  </a:lnTo>
                  <a:lnTo>
                    <a:pt x="48260" y="0"/>
                  </a:lnTo>
                  <a:close/>
                </a:path>
              </a:pathLst>
            </a:custGeom>
            <a:solidFill>
              <a:srgbClr val="AAD9FB"/>
            </a:solidFill>
          </p:spPr>
          <p:txBody>
            <a:bodyPr wrap="square" lIns="0" tIns="0" rIns="0" bIns="0" rtlCol="0"/>
            <a:lstStyle/>
            <a:p>
              <a:endParaRPr/>
            </a:p>
          </p:txBody>
        </p:sp>
      </p:grpSp>
      <p:grpSp>
        <p:nvGrpSpPr>
          <p:cNvPr id="5" name="object 5"/>
          <p:cNvGrpSpPr/>
          <p:nvPr/>
        </p:nvGrpSpPr>
        <p:grpSpPr>
          <a:xfrm>
            <a:off x="7073900" y="3632200"/>
            <a:ext cx="981710" cy="666750"/>
            <a:chOff x="7073900" y="3632200"/>
            <a:chExt cx="981710" cy="666750"/>
          </a:xfrm>
        </p:grpSpPr>
        <p:sp>
          <p:nvSpPr>
            <p:cNvPr id="6" name="object 6"/>
            <p:cNvSpPr/>
            <p:nvPr/>
          </p:nvSpPr>
          <p:spPr>
            <a:xfrm>
              <a:off x="7087870" y="3646170"/>
              <a:ext cx="901700" cy="608330"/>
            </a:xfrm>
            <a:custGeom>
              <a:avLst/>
              <a:gdLst/>
              <a:ahLst/>
              <a:cxnLst/>
              <a:rect l="l" t="t" r="r" b="b"/>
              <a:pathLst>
                <a:path w="901700" h="608329">
                  <a:moveTo>
                    <a:pt x="0" y="0"/>
                  </a:moveTo>
                  <a:lnTo>
                    <a:pt x="901700" y="608329"/>
                  </a:lnTo>
                </a:path>
              </a:pathLst>
            </a:custGeom>
            <a:ln w="27940">
              <a:solidFill>
                <a:srgbClr val="AAD9FB"/>
              </a:solidFill>
            </a:ln>
          </p:spPr>
          <p:txBody>
            <a:bodyPr wrap="square" lIns="0" tIns="0" rIns="0" bIns="0" rtlCol="0"/>
            <a:lstStyle/>
            <a:p>
              <a:endParaRPr/>
            </a:p>
          </p:txBody>
        </p:sp>
        <p:sp>
          <p:nvSpPr>
            <p:cNvPr id="7" name="object 7"/>
            <p:cNvSpPr/>
            <p:nvPr/>
          </p:nvSpPr>
          <p:spPr>
            <a:xfrm>
              <a:off x="7960360" y="4216400"/>
              <a:ext cx="95250" cy="82550"/>
            </a:xfrm>
            <a:custGeom>
              <a:avLst/>
              <a:gdLst/>
              <a:ahLst/>
              <a:cxnLst/>
              <a:rect l="l" t="t" r="r" b="b"/>
              <a:pathLst>
                <a:path w="95250" h="82550">
                  <a:moveTo>
                    <a:pt x="48260" y="0"/>
                  </a:moveTo>
                  <a:lnTo>
                    <a:pt x="0" y="69850"/>
                  </a:lnTo>
                  <a:lnTo>
                    <a:pt x="95250" y="82550"/>
                  </a:lnTo>
                  <a:lnTo>
                    <a:pt x="48260" y="0"/>
                  </a:lnTo>
                  <a:close/>
                </a:path>
              </a:pathLst>
            </a:custGeom>
            <a:solidFill>
              <a:srgbClr val="AAD9FB"/>
            </a:solidFill>
          </p:spPr>
          <p:txBody>
            <a:bodyPr wrap="square" lIns="0" tIns="0" rIns="0" bIns="0" rtlCol="0"/>
            <a:lstStyle/>
            <a:p>
              <a:endParaRPr/>
            </a:p>
          </p:txBody>
        </p:sp>
      </p:grpSp>
      <p:sp>
        <p:nvSpPr>
          <p:cNvPr id="8" name="object 8"/>
          <p:cNvSpPr/>
          <p:nvPr/>
        </p:nvSpPr>
        <p:spPr>
          <a:xfrm>
            <a:off x="6695440" y="1850389"/>
            <a:ext cx="0" cy="4135120"/>
          </a:xfrm>
          <a:custGeom>
            <a:avLst/>
            <a:gdLst/>
            <a:ahLst/>
            <a:cxnLst/>
            <a:rect l="l" t="t" r="r" b="b"/>
            <a:pathLst>
              <a:path h="4135120">
                <a:moveTo>
                  <a:pt x="0" y="4135120"/>
                </a:moveTo>
                <a:lnTo>
                  <a:pt x="0" y="0"/>
                </a:lnTo>
              </a:path>
            </a:pathLst>
          </a:custGeom>
          <a:ln w="38097">
            <a:solidFill>
              <a:srgbClr val="FFFFFF"/>
            </a:solidFill>
          </a:ln>
        </p:spPr>
        <p:txBody>
          <a:bodyPr wrap="square" lIns="0" tIns="0" rIns="0" bIns="0" rtlCol="0"/>
          <a:lstStyle/>
          <a:p>
            <a:endParaRPr/>
          </a:p>
        </p:txBody>
      </p:sp>
      <p:sp>
        <p:nvSpPr>
          <p:cNvPr id="9" name="object 9"/>
          <p:cNvSpPr/>
          <p:nvPr/>
        </p:nvSpPr>
        <p:spPr>
          <a:xfrm>
            <a:off x="5361940" y="1850389"/>
            <a:ext cx="0" cy="4135120"/>
          </a:xfrm>
          <a:custGeom>
            <a:avLst/>
            <a:gdLst/>
            <a:ahLst/>
            <a:cxnLst/>
            <a:rect l="l" t="t" r="r" b="b"/>
            <a:pathLst>
              <a:path h="4135120">
                <a:moveTo>
                  <a:pt x="0" y="4135120"/>
                </a:moveTo>
                <a:lnTo>
                  <a:pt x="0" y="0"/>
                </a:lnTo>
              </a:path>
            </a:pathLst>
          </a:custGeom>
          <a:ln w="38097">
            <a:solidFill>
              <a:srgbClr val="FFFFFF"/>
            </a:solidFill>
          </a:ln>
        </p:spPr>
        <p:txBody>
          <a:bodyPr wrap="square" lIns="0" tIns="0" rIns="0" bIns="0" rtlCol="0"/>
          <a:lstStyle/>
          <a:p>
            <a:endParaRPr/>
          </a:p>
        </p:txBody>
      </p:sp>
      <p:sp>
        <p:nvSpPr>
          <p:cNvPr id="10" name="object 10"/>
          <p:cNvSpPr/>
          <p:nvPr/>
        </p:nvSpPr>
        <p:spPr>
          <a:xfrm>
            <a:off x="3648709" y="1851660"/>
            <a:ext cx="0" cy="2353310"/>
          </a:xfrm>
          <a:custGeom>
            <a:avLst/>
            <a:gdLst/>
            <a:ahLst/>
            <a:cxnLst/>
            <a:rect l="l" t="t" r="r" b="b"/>
            <a:pathLst>
              <a:path h="2353310">
                <a:moveTo>
                  <a:pt x="0" y="0"/>
                </a:moveTo>
                <a:lnTo>
                  <a:pt x="0" y="2353310"/>
                </a:lnTo>
              </a:path>
            </a:pathLst>
          </a:custGeom>
          <a:ln w="38097">
            <a:solidFill>
              <a:srgbClr val="FFFFFF"/>
            </a:solidFill>
          </a:ln>
        </p:spPr>
        <p:txBody>
          <a:bodyPr wrap="square" lIns="0" tIns="0" rIns="0" bIns="0" rtlCol="0"/>
          <a:lstStyle/>
          <a:p>
            <a:endParaRPr/>
          </a:p>
        </p:txBody>
      </p:sp>
      <p:sp>
        <p:nvSpPr>
          <p:cNvPr id="11" name="object 11"/>
          <p:cNvSpPr/>
          <p:nvPr/>
        </p:nvSpPr>
        <p:spPr>
          <a:xfrm>
            <a:off x="0" y="4204970"/>
            <a:ext cx="3191510" cy="340360"/>
          </a:xfrm>
          <a:custGeom>
            <a:avLst/>
            <a:gdLst/>
            <a:ahLst/>
            <a:cxnLst/>
            <a:rect l="l" t="t" r="r" b="b"/>
            <a:pathLst>
              <a:path w="3191510" h="340360">
                <a:moveTo>
                  <a:pt x="0" y="340359"/>
                </a:moveTo>
                <a:lnTo>
                  <a:pt x="3191510" y="340359"/>
                </a:lnTo>
                <a:lnTo>
                  <a:pt x="3191510" y="0"/>
                </a:lnTo>
                <a:lnTo>
                  <a:pt x="0" y="0"/>
                </a:lnTo>
                <a:lnTo>
                  <a:pt x="0" y="340359"/>
                </a:lnTo>
                <a:close/>
              </a:path>
            </a:pathLst>
          </a:custGeom>
          <a:solidFill>
            <a:srgbClr val="F9FC00"/>
          </a:solidFill>
        </p:spPr>
        <p:txBody>
          <a:bodyPr wrap="square" lIns="0" tIns="0" rIns="0" bIns="0" rtlCol="0"/>
          <a:lstStyle/>
          <a:p>
            <a:endParaRPr/>
          </a:p>
        </p:txBody>
      </p:sp>
      <p:grpSp>
        <p:nvGrpSpPr>
          <p:cNvPr id="12" name="object 12"/>
          <p:cNvGrpSpPr/>
          <p:nvPr/>
        </p:nvGrpSpPr>
        <p:grpSpPr>
          <a:xfrm>
            <a:off x="-14287" y="3931602"/>
            <a:ext cx="7785734" cy="887094"/>
            <a:chOff x="-14287" y="3931602"/>
            <a:chExt cx="7785734" cy="887094"/>
          </a:xfrm>
        </p:grpSpPr>
        <p:sp>
          <p:nvSpPr>
            <p:cNvPr id="13" name="object 13"/>
            <p:cNvSpPr/>
            <p:nvPr/>
          </p:nvSpPr>
          <p:spPr>
            <a:xfrm>
              <a:off x="3620770" y="4204970"/>
              <a:ext cx="93980" cy="340360"/>
            </a:xfrm>
            <a:custGeom>
              <a:avLst/>
              <a:gdLst/>
              <a:ahLst/>
              <a:cxnLst/>
              <a:rect l="l" t="t" r="r" b="b"/>
              <a:pathLst>
                <a:path w="93979" h="340360">
                  <a:moveTo>
                    <a:pt x="0" y="340359"/>
                  </a:moveTo>
                  <a:lnTo>
                    <a:pt x="93979" y="340359"/>
                  </a:lnTo>
                  <a:lnTo>
                    <a:pt x="93979" y="0"/>
                  </a:lnTo>
                  <a:lnTo>
                    <a:pt x="0" y="0"/>
                  </a:lnTo>
                  <a:lnTo>
                    <a:pt x="0" y="340359"/>
                  </a:lnTo>
                  <a:close/>
                </a:path>
              </a:pathLst>
            </a:custGeom>
            <a:solidFill>
              <a:srgbClr val="F9FC00"/>
            </a:solidFill>
          </p:spPr>
          <p:txBody>
            <a:bodyPr wrap="square" lIns="0" tIns="0" rIns="0" bIns="0" rtlCol="0"/>
            <a:lstStyle/>
            <a:p>
              <a:endParaRPr/>
            </a:p>
          </p:txBody>
        </p:sp>
        <p:sp>
          <p:nvSpPr>
            <p:cNvPr id="14" name="object 14"/>
            <p:cNvSpPr/>
            <p:nvPr/>
          </p:nvSpPr>
          <p:spPr>
            <a:xfrm>
              <a:off x="0" y="4204970"/>
              <a:ext cx="3714750" cy="340360"/>
            </a:xfrm>
            <a:custGeom>
              <a:avLst/>
              <a:gdLst/>
              <a:ahLst/>
              <a:cxnLst/>
              <a:rect l="l" t="t" r="r" b="b"/>
              <a:pathLst>
                <a:path w="3714750" h="340360">
                  <a:moveTo>
                    <a:pt x="1856739" y="340359"/>
                  </a:moveTo>
                  <a:lnTo>
                    <a:pt x="0" y="340359"/>
                  </a:lnTo>
                  <a:lnTo>
                    <a:pt x="0" y="0"/>
                  </a:lnTo>
                  <a:lnTo>
                    <a:pt x="3714750" y="0"/>
                  </a:lnTo>
                  <a:lnTo>
                    <a:pt x="3714750" y="340359"/>
                  </a:lnTo>
                  <a:lnTo>
                    <a:pt x="1856739" y="340359"/>
                  </a:lnTo>
                  <a:close/>
                </a:path>
              </a:pathLst>
            </a:custGeom>
            <a:ln w="28393">
              <a:solidFill>
                <a:srgbClr val="FFFFFF"/>
              </a:solidFill>
            </a:ln>
          </p:spPr>
          <p:txBody>
            <a:bodyPr wrap="square" lIns="0" tIns="0" rIns="0" bIns="0" rtlCol="0"/>
            <a:lstStyle/>
            <a:p>
              <a:endParaRPr/>
            </a:p>
          </p:txBody>
        </p:sp>
        <p:sp>
          <p:nvSpPr>
            <p:cNvPr id="15" name="object 15"/>
            <p:cNvSpPr/>
            <p:nvPr/>
          </p:nvSpPr>
          <p:spPr>
            <a:xfrm>
              <a:off x="3646170" y="3945890"/>
              <a:ext cx="4110990" cy="858519"/>
            </a:xfrm>
            <a:custGeom>
              <a:avLst/>
              <a:gdLst/>
              <a:ahLst/>
              <a:cxnLst/>
              <a:rect l="l" t="t" r="r" b="b"/>
              <a:pathLst>
                <a:path w="4110990" h="858520">
                  <a:moveTo>
                    <a:pt x="3178809" y="0"/>
                  </a:moveTo>
                  <a:lnTo>
                    <a:pt x="3178809" y="254000"/>
                  </a:lnTo>
                  <a:lnTo>
                    <a:pt x="0" y="254000"/>
                  </a:lnTo>
                  <a:lnTo>
                    <a:pt x="0" y="603250"/>
                  </a:lnTo>
                  <a:lnTo>
                    <a:pt x="3178809" y="603250"/>
                  </a:lnTo>
                  <a:lnTo>
                    <a:pt x="3178809" y="858520"/>
                  </a:lnTo>
                  <a:lnTo>
                    <a:pt x="4110989" y="429260"/>
                  </a:lnTo>
                  <a:lnTo>
                    <a:pt x="3178809" y="0"/>
                  </a:lnTo>
                  <a:close/>
                </a:path>
              </a:pathLst>
            </a:custGeom>
            <a:solidFill>
              <a:srgbClr val="B0247F"/>
            </a:solidFill>
          </p:spPr>
          <p:txBody>
            <a:bodyPr wrap="square" lIns="0" tIns="0" rIns="0" bIns="0" rtlCol="0"/>
            <a:lstStyle/>
            <a:p>
              <a:endParaRPr/>
            </a:p>
          </p:txBody>
        </p:sp>
        <p:sp>
          <p:nvSpPr>
            <p:cNvPr id="16" name="object 16"/>
            <p:cNvSpPr/>
            <p:nvPr/>
          </p:nvSpPr>
          <p:spPr>
            <a:xfrm>
              <a:off x="3646170" y="3945890"/>
              <a:ext cx="4110990" cy="858519"/>
            </a:xfrm>
            <a:custGeom>
              <a:avLst/>
              <a:gdLst/>
              <a:ahLst/>
              <a:cxnLst/>
              <a:rect l="l" t="t" r="r" b="b"/>
              <a:pathLst>
                <a:path w="4110990" h="858520">
                  <a:moveTo>
                    <a:pt x="0" y="254000"/>
                  </a:moveTo>
                  <a:lnTo>
                    <a:pt x="3178809" y="254000"/>
                  </a:lnTo>
                  <a:lnTo>
                    <a:pt x="3178809" y="0"/>
                  </a:lnTo>
                  <a:lnTo>
                    <a:pt x="4110989" y="429260"/>
                  </a:lnTo>
                  <a:lnTo>
                    <a:pt x="3178809" y="858520"/>
                  </a:lnTo>
                  <a:lnTo>
                    <a:pt x="3178809" y="603250"/>
                  </a:lnTo>
                  <a:lnTo>
                    <a:pt x="0" y="603250"/>
                  </a:lnTo>
                  <a:lnTo>
                    <a:pt x="0" y="254000"/>
                  </a:lnTo>
                  <a:close/>
                </a:path>
                <a:path w="4110990" h="858520">
                  <a:moveTo>
                    <a:pt x="0" y="0"/>
                  </a:moveTo>
                  <a:lnTo>
                    <a:pt x="0" y="0"/>
                  </a:lnTo>
                </a:path>
                <a:path w="4110990" h="858520">
                  <a:moveTo>
                    <a:pt x="4110989" y="858520"/>
                  </a:moveTo>
                  <a:lnTo>
                    <a:pt x="4110989" y="858520"/>
                  </a:lnTo>
                </a:path>
              </a:pathLst>
            </a:custGeom>
            <a:ln w="28393">
              <a:solidFill>
                <a:srgbClr val="B0247F"/>
              </a:solidFill>
            </a:ln>
          </p:spPr>
          <p:txBody>
            <a:bodyPr wrap="square" lIns="0" tIns="0" rIns="0" bIns="0" rtlCol="0"/>
            <a:lstStyle/>
            <a:p>
              <a:endParaRPr/>
            </a:p>
          </p:txBody>
        </p:sp>
      </p:grpSp>
      <p:sp>
        <p:nvSpPr>
          <p:cNvPr id="17" name="object 17"/>
          <p:cNvSpPr txBox="1">
            <a:spLocks noGrp="1"/>
          </p:cNvSpPr>
          <p:nvPr>
            <p:ph type="title"/>
          </p:nvPr>
        </p:nvSpPr>
        <p:spPr>
          <a:xfrm>
            <a:off x="0" y="214290"/>
            <a:ext cx="9144000" cy="1076577"/>
          </a:xfrm>
          <a:prstGeom prst="rect">
            <a:avLst/>
          </a:prstGeom>
        </p:spPr>
        <p:txBody>
          <a:bodyPr vert="horz" wrap="square" lIns="0" tIns="75565" rIns="0" bIns="0" rtlCol="0">
            <a:spAutoFit/>
          </a:bodyPr>
          <a:lstStyle/>
          <a:p>
            <a:pPr marL="2472690" marR="5080" indent="-2459990" algn="ctr">
              <a:lnSpc>
                <a:spcPts val="3879"/>
              </a:lnSpc>
              <a:spcBef>
                <a:spcPts val="595"/>
              </a:spcBef>
            </a:pPr>
            <a:r>
              <a:rPr spc="-170" dirty="0">
                <a:latin typeface="Georgia"/>
                <a:cs typeface="Georgia"/>
              </a:rPr>
              <a:t>NATURAL </a:t>
            </a:r>
            <a:r>
              <a:rPr spc="-100" dirty="0">
                <a:latin typeface="Georgia"/>
                <a:cs typeface="Georgia"/>
              </a:rPr>
              <a:t>HISTORY </a:t>
            </a:r>
            <a:r>
              <a:rPr spc="-25" dirty="0">
                <a:latin typeface="Georgia"/>
                <a:cs typeface="Georgia"/>
              </a:rPr>
              <a:t>OF </a:t>
            </a:r>
            <a:r>
              <a:rPr spc="-60" dirty="0">
                <a:latin typeface="Georgia"/>
                <a:cs typeface="Georgia"/>
              </a:rPr>
              <a:t>TYPE </a:t>
            </a:r>
            <a:r>
              <a:rPr spc="120" dirty="0">
                <a:latin typeface="Georgia"/>
                <a:cs typeface="Georgia"/>
              </a:rPr>
              <a:t>2  </a:t>
            </a:r>
            <a:r>
              <a:rPr spc="-75" dirty="0">
                <a:latin typeface="Georgia"/>
                <a:cs typeface="Georgia"/>
              </a:rPr>
              <a:t>DIABETES</a:t>
            </a:r>
          </a:p>
        </p:txBody>
      </p:sp>
      <p:sp>
        <p:nvSpPr>
          <p:cNvPr id="18" name="object 18"/>
          <p:cNvSpPr txBox="1"/>
          <p:nvPr/>
        </p:nvSpPr>
        <p:spPr>
          <a:xfrm>
            <a:off x="357158" y="1500174"/>
            <a:ext cx="1605915" cy="1150620"/>
          </a:xfrm>
          <a:prstGeom prst="rect">
            <a:avLst/>
          </a:prstGeom>
        </p:spPr>
        <p:txBody>
          <a:bodyPr vert="horz" wrap="square" lIns="0" tIns="12700" rIns="0" bIns="0" rtlCol="0">
            <a:spAutoFit/>
          </a:bodyPr>
          <a:lstStyle/>
          <a:p>
            <a:pPr marL="12700" marR="125095">
              <a:lnSpc>
                <a:spcPct val="100000"/>
              </a:lnSpc>
              <a:spcBef>
                <a:spcPts val="100"/>
              </a:spcBef>
            </a:pPr>
            <a:r>
              <a:rPr sz="1800" b="1" spc="-5" dirty="0">
                <a:solidFill>
                  <a:srgbClr val="0070C0"/>
                </a:solidFill>
                <a:latin typeface="Arial"/>
                <a:cs typeface="Arial"/>
              </a:rPr>
              <a:t>Genetic  </a:t>
            </a:r>
            <a:r>
              <a:rPr sz="1800" b="1" spc="-15" dirty="0">
                <a:solidFill>
                  <a:srgbClr val="0070C0"/>
                </a:solidFill>
                <a:latin typeface="Arial"/>
                <a:cs typeface="Arial"/>
              </a:rPr>
              <a:t>s</a:t>
            </a:r>
            <a:r>
              <a:rPr sz="1800" b="1" spc="5" dirty="0">
                <a:solidFill>
                  <a:srgbClr val="0070C0"/>
                </a:solidFill>
                <a:latin typeface="Arial"/>
                <a:cs typeface="Arial"/>
              </a:rPr>
              <a:t>u</a:t>
            </a:r>
            <a:r>
              <a:rPr sz="1800" b="1" spc="-15" dirty="0">
                <a:solidFill>
                  <a:srgbClr val="0070C0"/>
                </a:solidFill>
                <a:latin typeface="Arial"/>
                <a:cs typeface="Arial"/>
              </a:rPr>
              <a:t>s</a:t>
            </a:r>
            <a:r>
              <a:rPr sz="1800" b="1" spc="-5" dirty="0">
                <a:solidFill>
                  <a:srgbClr val="0070C0"/>
                </a:solidFill>
                <a:latin typeface="Arial"/>
                <a:cs typeface="Arial"/>
              </a:rPr>
              <a:t>cept</a:t>
            </a:r>
            <a:r>
              <a:rPr sz="1800" b="1" spc="5" dirty="0">
                <a:solidFill>
                  <a:srgbClr val="0070C0"/>
                </a:solidFill>
                <a:latin typeface="Arial"/>
                <a:cs typeface="Arial"/>
              </a:rPr>
              <a:t>i</a:t>
            </a:r>
            <a:r>
              <a:rPr sz="1800" b="1" spc="-5" dirty="0">
                <a:solidFill>
                  <a:srgbClr val="0070C0"/>
                </a:solidFill>
                <a:latin typeface="Arial"/>
                <a:cs typeface="Arial"/>
              </a:rPr>
              <a:t>bi</a:t>
            </a:r>
            <a:r>
              <a:rPr sz="1800" b="1" spc="5" dirty="0">
                <a:solidFill>
                  <a:srgbClr val="0070C0"/>
                </a:solidFill>
                <a:latin typeface="Arial"/>
                <a:cs typeface="Arial"/>
              </a:rPr>
              <a:t>l</a:t>
            </a:r>
            <a:r>
              <a:rPr sz="1800" b="1" spc="-5" dirty="0">
                <a:solidFill>
                  <a:srgbClr val="0070C0"/>
                </a:solidFill>
                <a:latin typeface="Arial"/>
                <a:cs typeface="Arial"/>
              </a:rPr>
              <a:t>ity</a:t>
            </a:r>
            <a:endParaRPr sz="1800" dirty="0">
              <a:solidFill>
                <a:srgbClr val="0070C0"/>
              </a:solidFill>
              <a:latin typeface="Arial"/>
              <a:cs typeface="Arial"/>
            </a:endParaRPr>
          </a:p>
          <a:p>
            <a:pPr marL="12700" marR="5080">
              <a:lnSpc>
                <a:spcPct val="100000"/>
              </a:lnSpc>
              <a:spcBef>
                <a:spcPts val="219"/>
              </a:spcBef>
            </a:pPr>
            <a:r>
              <a:rPr sz="1800" b="1" spc="-5" dirty="0">
                <a:solidFill>
                  <a:srgbClr val="0070C0"/>
                </a:solidFill>
                <a:latin typeface="Arial"/>
                <a:cs typeface="Arial"/>
              </a:rPr>
              <a:t>En</a:t>
            </a:r>
            <a:r>
              <a:rPr sz="1800" b="1" spc="-45" dirty="0">
                <a:solidFill>
                  <a:srgbClr val="0070C0"/>
                </a:solidFill>
                <a:latin typeface="Arial"/>
                <a:cs typeface="Arial"/>
              </a:rPr>
              <a:t>v</a:t>
            </a:r>
            <a:r>
              <a:rPr sz="1800" b="1" spc="5" dirty="0">
                <a:solidFill>
                  <a:srgbClr val="0070C0"/>
                </a:solidFill>
                <a:latin typeface="Arial"/>
                <a:cs typeface="Arial"/>
              </a:rPr>
              <a:t>i</a:t>
            </a:r>
            <a:r>
              <a:rPr sz="1800" b="1" spc="-15" dirty="0">
                <a:solidFill>
                  <a:srgbClr val="0070C0"/>
                </a:solidFill>
                <a:latin typeface="Arial"/>
                <a:cs typeface="Arial"/>
              </a:rPr>
              <a:t>r</a:t>
            </a:r>
            <a:r>
              <a:rPr sz="1800" b="1" spc="5" dirty="0">
                <a:solidFill>
                  <a:srgbClr val="0070C0"/>
                </a:solidFill>
                <a:latin typeface="Arial"/>
                <a:cs typeface="Arial"/>
              </a:rPr>
              <a:t>o</a:t>
            </a:r>
            <a:r>
              <a:rPr sz="1800" b="1" spc="-5" dirty="0">
                <a:solidFill>
                  <a:srgbClr val="0070C0"/>
                </a:solidFill>
                <a:latin typeface="Arial"/>
                <a:cs typeface="Arial"/>
              </a:rPr>
              <a:t>nm</a:t>
            </a:r>
            <a:r>
              <a:rPr sz="1800" b="1" spc="-15" dirty="0">
                <a:solidFill>
                  <a:srgbClr val="0070C0"/>
                </a:solidFill>
                <a:latin typeface="Arial"/>
                <a:cs typeface="Arial"/>
              </a:rPr>
              <a:t>e</a:t>
            </a:r>
            <a:r>
              <a:rPr sz="1800" b="1" spc="5" dirty="0">
                <a:solidFill>
                  <a:srgbClr val="0070C0"/>
                </a:solidFill>
                <a:latin typeface="Arial"/>
                <a:cs typeface="Arial"/>
              </a:rPr>
              <a:t>n</a:t>
            </a:r>
            <a:r>
              <a:rPr sz="1800" b="1" dirty="0">
                <a:solidFill>
                  <a:srgbClr val="0070C0"/>
                </a:solidFill>
                <a:latin typeface="Arial"/>
                <a:cs typeface="Arial"/>
              </a:rPr>
              <a:t>t</a:t>
            </a:r>
            <a:r>
              <a:rPr sz="1800" b="1" spc="-15" dirty="0">
                <a:solidFill>
                  <a:srgbClr val="0070C0"/>
                </a:solidFill>
                <a:latin typeface="Arial"/>
                <a:cs typeface="Arial"/>
              </a:rPr>
              <a:t>a</a:t>
            </a:r>
            <a:r>
              <a:rPr sz="1800" b="1" dirty="0">
                <a:solidFill>
                  <a:srgbClr val="0070C0"/>
                </a:solidFill>
                <a:latin typeface="Arial"/>
                <a:cs typeface="Arial"/>
              </a:rPr>
              <a:t>l  </a:t>
            </a:r>
            <a:r>
              <a:rPr sz="1800" b="1" spc="-5" dirty="0">
                <a:solidFill>
                  <a:srgbClr val="0070C0"/>
                </a:solidFill>
                <a:latin typeface="Arial"/>
                <a:cs typeface="Arial"/>
              </a:rPr>
              <a:t>factors</a:t>
            </a:r>
            <a:endParaRPr sz="1800" dirty="0">
              <a:solidFill>
                <a:srgbClr val="0070C0"/>
              </a:solidFill>
              <a:latin typeface="Arial"/>
              <a:cs typeface="Arial"/>
            </a:endParaRPr>
          </a:p>
        </p:txBody>
      </p:sp>
      <p:sp>
        <p:nvSpPr>
          <p:cNvPr id="19" name="object 19"/>
          <p:cNvSpPr txBox="1"/>
          <p:nvPr/>
        </p:nvSpPr>
        <p:spPr>
          <a:xfrm>
            <a:off x="3587750" y="5185409"/>
            <a:ext cx="1645920" cy="574040"/>
          </a:xfrm>
          <a:prstGeom prst="rect">
            <a:avLst/>
          </a:prstGeom>
        </p:spPr>
        <p:txBody>
          <a:bodyPr vert="horz" wrap="square" lIns="0" tIns="12700" rIns="0" bIns="0" rtlCol="0">
            <a:spAutoFit/>
          </a:bodyPr>
          <a:lstStyle/>
          <a:p>
            <a:pPr marL="12700" marR="5080">
              <a:lnSpc>
                <a:spcPct val="100000"/>
              </a:lnSpc>
              <a:spcBef>
                <a:spcPts val="100"/>
              </a:spcBef>
            </a:pPr>
            <a:r>
              <a:rPr sz="1800" b="1" spc="-5" dirty="0">
                <a:latin typeface="Arial"/>
                <a:cs typeface="Arial"/>
              </a:rPr>
              <a:t>H</a:t>
            </a:r>
            <a:r>
              <a:rPr sz="1800" b="1" spc="-25" dirty="0">
                <a:latin typeface="Arial"/>
                <a:cs typeface="Arial"/>
              </a:rPr>
              <a:t>y</a:t>
            </a:r>
            <a:r>
              <a:rPr sz="1800" b="1" spc="5" dirty="0">
                <a:latin typeface="Arial"/>
                <a:cs typeface="Arial"/>
              </a:rPr>
              <a:t>p</a:t>
            </a:r>
            <a:r>
              <a:rPr sz="1800" b="1" spc="-15" dirty="0">
                <a:latin typeface="Arial"/>
                <a:cs typeface="Arial"/>
              </a:rPr>
              <a:t>e</a:t>
            </a:r>
            <a:r>
              <a:rPr sz="1800" b="1" spc="-5" dirty="0">
                <a:latin typeface="Arial"/>
                <a:cs typeface="Arial"/>
              </a:rPr>
              <a:t>rg</a:t>
            </a:r>
            <a:r>
              <a:rPr sz="1800" b="1" spc="5" dirty="0">
                <a:latin typeface="Arial"/>
                <a:cs typeface="Arial"/>
              </a:rPr>
              <a:t>l</a:t>
            </a:r>
            <a:r>
              <a:rPr sz="1800" b="1" spc="-25" dirty="0">
                <a:latin typeface="Arial"/>
                <a:cs typeface="Arial"/>
              </a:rPr>
              <a:t>y</a:t>
            </a:r>
            <a:r>
              <a:rPr sz="1800" b="1" spc="-15" dirty="0">
                <a:latin typeface="Arial"/>
                <a:cs typeface="Arial"/>
              </a:rPr>
              <a:t>c</a:t>
            </a:r>
            <a:r>
              <a:rPr sz="1800" b="1" spc="-5" dirty="0">
                <a:latin typeface="Arial"/>
                <a:cs typeface="Arial"/>
              </a:rPr>
              <a:t>emia  </a:t>
            </a:r>
            <a:r>
              <a:rPr sz="1800" b="1" spc="-10" dirty="0">
                <a:latin typeface="Arial"/>
                <a:cs typeface="Arial"/>
              </a:rPr>
              <a:t>Hypertension</a:t>
            </a:r>
            <a:endParaRPr sz="1800">
              <a:latin typeface="Arial"/>
              <a:cs typeface="Arial"/>
            </a:endParaRPr>
          </a:p>
        </p:txBody>
      </p:sp>
      <p:sp>
        <p:nvSpPr>
          <p:cNvPr id="20" name="object 20"/>
          <p:cNvSpPr txBox="1"/>
          <p:nvPr/>
        </p:nvSpPr>
        <p:spPr>
          <a:xfrm>
            <a:off x="3562350" y="4911090"/>
            <a:ext cx="3081655" cy="299720"/>
          </a:xfrm>
          <a:prstGeom prst="rect">
            <a:avLst/>
          </a:prstGeom>
        </p:spPr>
        <p:txBody>
          <a:bodyPr vert="horz" wrap="square" lIns="0" tIns="12700" rIns="0" bIns="0" rtlCol="0">
            <a:spAutoFit/>
          </a:bodyPr>
          <a:lstStyle/>
          <a:p>
            <a:pPr marL="38100">
              <a:lnSpc>
                <a:spcPct val="100000"/>
              </a:lnSpc>
              <a:spcBef>
                <a:spcPts val="100"/>
              </a:spcBef>
            </a:pPr>
            <a:r>
              <a:rPr sz="1800" b="1" spc="-10" dirty="0">
                <a:latin typeface="Arial"/>
                <a:cs typeface="Arial"/>
              </a:rPr>
              <a:t>Atherosclerosis</a:t>
            </a:r>
            <a:r>
              <a:rPr sz="1800" b="1" spc="409" dirty="0">
                <a:latin typeface="Arial"/>
                <a:cs typeface="Arial"/>
              </a:rPr>
              <a:t> </a:t>
            </a:r>
            <a:r>
              <a:rPr sz="2400" b="1" spc="-15" baseline="19097" dirty="0">
                <a:latin typeface="Arial"/>
                <a:cs typeface="Arial"/>
              </a:rPr>
              <a:t>Retinopathy</a:t>
            </a:r>
            <a:endParaRPr sz="2400" baseline="19097">
              <a:latin typeface="Arial"/>
              <a:cs typeface="Arial"/>
            </a:endParaRPr>
          </a:p>
        </p:txBody>
      </p:sp>
      <p:sp>
        <p:nvSpPr>
          <p:cNvPr id="21" name="object 21"/>
          <p:cNvSpPr txBox="1"/>
          <p:nvPr/>
        </p:nvSpPr>
        <p:spPr>
          <a:xfrm>
            <a:off x="5424170" y="5109209"/>
            <a:ext cx="127381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Arial"/>
                <a:cs typeface="Arial"/>
              </a:rPr>
              <a:t>Nephropathy</a:t>
            </a:r>
            <a:endParaRPr sz="1600">
              <a:latin typeface="Arial"/>
              <a:cs typeface="Arial"/>
            </a:endParaRPr>
          </a:p>
        </p:txBody>
      </p:sp>
      <p:sp>
        <p:nvSpPr>
          <p:cNvPr id="22" name="object 22"/>
          <p:cNvSpPr txBox="1"/>
          <p:nvPr/>
        </p:nvSpPr>
        <p:spPr>
          <a:xfrm>
            <a:off x="5424170" y="5353050"/>
            <a:ext cx="115062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Arial"/>
                <a:cs typeface="Arial"/>
              </a:rPr>
              <a:t>Neuropathy</a:t>
            </a:r>
            <a:endParaRPr sz="1600">
              <a:latin typeface="Arial"/>
              <a:cs typeface="Arial"/>
            </a:endParaRPr>
          </a:p>
        </p:txBody>
      </p:sp>
      <p:sp>
        <p:nvSpPr>
          <p:cNvPr id="23" name="object 23"/>
          <p:cNvSpPr txBox="1"/>
          <p:nvPr/>
        </p:nvSpPr>
        <p:spPr>
          <a:xfrm>
            <a:off x="6885940" y="4842509"/>
            <a:ext cx="1397635" cy="1122680"/>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FF0000"/>
                </a:solidFill>
                <a:latin typeface="Arial"/>
                <a:cs typeface="Arial"/>
              </a:rPr>
              <a:t>Blindness  </a:t>
            </a:r>
            <a:r>
              <a:rPr sz="1800" b="1" spc="-10" dirty="0">
                <a:solidFill>
                  <a:srgbClr val="FF0000"/>
                </a:solidFill>
                <a:latin typeface="Arial"/>
                <a:cs typeface="Arial"/>
              </a:rPr>
              <a:t>Renal</a:t>
            </a:r>
            <a:r>
              <a:rPr sz="1800" b="1" spc="-50" dirty="0">
                <a:solidFill>
                  <a:srgbClr val="FF0000"/>
                </a:solidFill>
                <a:latin typeface="Arial"/>
                <a:cs typeface="Arial"/>
              </a:rPr>
              <a:t> </a:t>
            </a:r>
            <a:r>
              <a:rPr sz="1800" b="1" spc="-5" dirty="0">
                <a:solidFill>
                  <a:srgbClr val="FF0000"/>
                </a:solidFill>
                <a:latin typeface="Arial"/>
                <a:cs typeface="Arial"/>
              </a:rPr>
              <a:t>failure  CHD</a:t>
            </a:r>
            <a:endParaRPr sz="1800">
              <a:latin typeface="Arial"/>
              <a:cs typeface="Arial"/>
            </a:endParaRPr>
          </a:p>
          <a:p>
            <a:pPr marL="12700">
              <a:lnSpc>
                <a:spcPct val="100000"/>
              </a:lnSpc>
            </a:pPr>
            <a:r>
              <a:rPr sz="1800" b="1" spc="-10" dirty="0">
                <a:solidFill>
                  <a:srgbClr val="FF0000"/>
                </a:solidFill>
                <a:latin typeface="Arial"/>
                <a:cs typeface="Arial"/>
              </a:rPr>
              <a:t>Amputation</a:t>
            </a:r>
            <a:endParaRPr sz="1800">
              <a:latin typeface="Arial"/>
              <a:cs typeface="Arial"/>
            </a:endParaRPr>
          </a:p>
        </p:txBody>
      </p:sp>
      <p:sp>
        <p:nvSpPr>
          <p:cNvPr id="24" name="object 24"/>
          <p:cNvSpPr/>
          <p:nvPr/>
        </p:nvSpPr>
        <p:spPr>
          <a:xfrm>
            <a:off x="2529839" y="1676400"/>
            <a:ext cx="1109980" cy="642620"/>
          </a:xfrm>
          <a:custGeom>
            <a:avLst/>
            <a:gdLst/>
            <a:ahLst/>
            <a:cxnLst/>
            <a:rect l="l" t="t" r="r" b="b"/>
            <a:pathLst>
              <a:path w="1109979" h="642619">
                <a:moveTo>
                  <a:pt x="0" y="0"/>
                </a:moveTo>
                <a:lnTo>
                  <a:pt x="1109980" y="0"/>
                </a:lnTo>
                <a:lnTo>
                  <a:pt x="1109980" y="642620"/>
                </a:lnTo>
                <a:lnTo>
                  <a:pt x="0" y="642620"/>
                </a:lnTo>
                <a:lnTo>
                  <a:pt x="0" y="0"/>
                </a:lnTo>
                <a:close/>
              </a:path>
              <a:path w="1109979" h="642619">
                <a:moveTo>
                  <a:pt x="0" y="0"/>
                </a:moveTo>
                <a:lnTo>
                  <a:pt x="0" y="0"/>
                </a:lnTo>
              </a:path>
              <a:path w="1109979" h="642619">
                <a:moveTo>
                  <a:pt x="1109980" y="642620"/>
                </a:moveTo>
                <a:lnTo>
                  <a:pt x="1109980" y="642620"/>
                </a:lnTo>
              </a:path>
            </a:pathLst>
          </a:custGeom>
          <a:ln w="28393">
            <a:solidFill>
              <a:srgbClr val="B0247F"/>
            </a:solidFill>
          </a:ln>
        </p:spPr>
        <p:txBody>
          <a:bodyPr wrap="square" lIns="0" tIns="0" rIns="0" bIns="0" rtlCol="0"/>
          <a:lstStyle/>
          <a:p>
            <a:endParaRPr/>
          </a:p>
        </p:txBody>
      </p:sp>
      <p:sp>
        <p:nvSpPr>
          <p:cNvPr id="25" name="object 25"/>
          <p:cNvSpPr txBox="1"/>
          <p:nvPr/>
        </p:nvSpPr>
        <p:spPr>
          <a:xfrm>
            <a:off x="2544036" y="1710690"/>
            <a:ext cx="1083945" cy="574040"/>
          </a:xfrm>
          <a:prstGeom prst="rect">
            <a:avLst/>
          </a:prstGeom>
        </p:spPr>
        <p:txBody>
          <a:bodyPr vert="horz" wrap="square" lIns="0" tIns="12700" rIns="0" bIns="0" rtlCol="0">
            <a:spAutoFit/>
          </a:bodyPr>
          <a:lstStyle/>
          <a:p>
            <a:pPr marL="76835" marR="71755" indent="-1270">
              <a:lnSpc>
                <a:spcPct val="100000"/>
              </a:lnSpc>
              <a:spcBef>
                <a:spcPts val="100"/>
              </a:spcBef>
            </a:pPr>
            <a:r>
              <a:rPr sz="1800" b="1" spc="-5" dirty="0">
                <a:solidFill>
                  <a:srgbClr val="FF0000"/>
                </a:solidFill>
                <a:latin typeface="Arial"/>
                <a:cs typeface="Arial"/>
              </a:rPr>
              <a:t>Onset</a:t>
            </a:r>
            <a:r>
              <a:rPr sz="1800" b="1" spc="-85" dirty="0">
                <a:solidFill>
                  <a:srgbClr val="FF0000"/>
                </a:solidFill>
                <a:latin typeface="Arial"/>
                <a:cs typeface="Arial"/>
              </a:rPr>
              <a:t> </a:t>
            </a:r>
            <a:r>
              <a:rPr sz="1800" b="1" spc="-5" dirty="0">
                <a:solidFill>
                  <a:srgbClr val="FF0000"/>
                </a:solidFill>
                <a:latin typeface="Arial"/>
                <a:cs typeface="Arial"/>
              </a:rPr>
              <a:t>of  d</a:t>
            </a:r>
            <a:r>
              <a:rPr sz="1800" b="1" spc="5" dirty="0">
                <a:solidFill>
                  <a:srgbClr val="FF0000"/>
                </a:solidFill>
                <a:latin typeface="Arial"/>
                <a:cs typeface="Arial"/>
              </a:rPr>
              <a:t>i</a:t>
            </a:r>
            <a:r>
              <a:rPr sz="1800" b="1" spc="-15" dirty="0">
                <a:solidFill>
                  <a:srgbClr val="FF0000"/>
                </a:solidFill>
                <a:latin typeface="Arial"/>
                <a:cs typeface="Arial"/>
              </a:rPr>
              <a:t>a</a:t>
            </a:r>
            <a:r>
              <a:rPr sz="1800" b="1" spc="5" dirty="0">
                <a:solidFill>
                  <a:srgbClr val="FF0000"/>
                </a:solidFill>
                <a:latin typeface="Arial"/>
                <a:cs typeface="Arial"/>
              </a:rPr>
              <a:t>b</a:t>
            </a:r>
            <a:r>
              <a:rPr sz="1800" b="1" spc="-15" dirty="0">
                <a:solidFill>
                  <a:srgbClr val="FF0000"/>
                </a:solidFill>
                <a:latin typeface="Arial"/>
                <a:cs typeface="Arial"/>
              </a:rPr>
              <a:t>e</a:t>
            </a:r>
            <a:r>
              <a:rPr sz="1800" b="1" dirty="0">
                <a:solidFill>
                  <a:srgbClr val="FF0000"/>
                </a:solidFill>
                <a:latin typeface="Arial"/>
                <a:cs typeface="Arial"/>
              </a:rPr>
              <a:t>tes</a:t>
            </a:r>
            <a:endParaRPr sz="1800">
              <a:latin typeface="Arial"/>
              <a:cs typeface="Arial"/>
            </a:endParaRPr>
          </a:p>
        </p:txBody>
      </p:sp>
      <p:sp>
        <p:nvSpPr>
          <p:cNvPr id="26" name="object 26"/>
          <p:cNvSpPr txBox="1"/>
          <p:nvPr/>
        </p:nvSpPr>
        <p:spPr>
          <a:xfrm>
            <a:off x="4537709" y="1480819"/>
            <a:ext cx="1756410" cy="368300"/>
          </a:xfrm>
          <a:prstGeom prst="rect">
            <a:avLst/>
          </a:prstGeom>
          <a:ln w="28393">
            <a:solidFill>
              <a:srgbClr val="B0247F"/>
            </a:solidFill>
          </a:ln>
        </p:spPr>
        <p:txBody>
          <a:bodyPr vert="horz" wrap="square" lIns="0" tIns="46990" rIns="0" bIns="0" rtlCol="0">
            <a:spAutoFit/>
          </a:bodyPr>
          <a:lstStyle/>
          <a:p>
            <a:pPr marL="89535">
              <a:lnSpc>
                <a:spcPct val="100000"/>
              </a:lnSpc>
              <a:spcBef>
                <a:spcPts val="370"/>
              </a:spcBef>
            </a:pPr>
            <a:r>
              <a:rPr sz="1800" b="1" spc="-5" dirty="0">
                <a:solidFill>
                  <a:srgbClr val="FF0000"/>
                </a:solidFill>
                <a:latin typeface="Arial"/>
                <a:cs typeface="Arial"/>
              </a:rPr>
              <a:t>Complications</a:t>
            </a:r>
            <a:endParaRPr sz="1800">
              <a:latin typeface="Arial"/>
              <a:cs typeface="Arial"/>
            </a:endParaRPr>
          </a:p>
        </p:txBody>
      </p:sp>
      <p:sp>
        <p:nvSpPr>
          <p:cNvPr id="27" name="object 27"/>
          <p:cNvSpPr/>
          <p:nvPr/>
        </p:nvSpPr>
        <p:spPr>
          <a:xfrm>
            <a:off x="6489700" y="1524000"/>
            <a:ext cx="1196340" cy="368300"/>
          </a:xfrm>
          <a:custGeom>
            <a:avLst/>
            <a:gdLst/>
            <a:ahLst/>
            <a:cxnLst/>
            <a:rect l="l" t="t" r="r" b="b"/>
            <a:pathLst>
              <a:path w="1196340" h="368300">
                <a:moveTo>
                  <a:pt x="0" y="0"/>
                </a:moveTo>
                <a:lnTo>
                  <a:pt x="1196340" y="0"/>
                </a:lnTo>
                <a:lnTo>
                  <a:pt x="1196340" y="368300"/>
                </a:lnTo>
                <a:lnTo>
                  <a:pt x="0" y="368300"/>
                </a:lnTo>
                <a:lnTo>
                  <a:pt x="0" y="0"/>
                </a:lnTo>
                <a:close/>
              </a:path>
              <a:path w="1196340" h="368300">
                <a:moveTo>
                  <a:pt x="0" y="0"/>
                </a:moveTo>
                <a:lnTo>
                  <a:pt x="0" y="0"/>
                </a:lnTo>
              </a:path>
              <a:path w="1196340" h="368300">
                <a:moveTo>
                  <a:pt x="1196340" y="368300"/>
                </a:moveTo>
                <a:lnTo>
                  <a:pt x="1196340" y="368300"/>
                </a:lnTo>
              </a:path>
            </a:pathLst>
          </a:custGeom>
          <a:ln w="28393">
            <a:solidFill>
              <a:srgbClr val="B0247F"/>
            </a:solidFill>
          </a:ln>
        </p:spPr>
        <p:txBody>
          <a:bodyPr wrap="square" lIns="0" tIns="0" rIns="0" bIns="0" rtlCol="0"/>
          <a:lstStyle/>
          <a:p>
            <a:endParaRPr/>
          </a:p>
        </p:txBody>
      </p:sp>
      <p:sp>
        <p:nvSpPr>
          <p:cNvPr id="28" name="object 28"/>
          <p:cNvSpPr txBox="1"/>
          <p:nvPr/>
        </p:nvSpPr>
        <p:spPr>
          <a:xfrm>
            <a:off x="6489700" y="1524000"/>
            <a:ext cx="1196340" cy="368300"/>
          </a:xfrm>
          <a:prstGeom prst="rect">
            <a:avLst/>
          </a:prstGeom>
          <a:ln w="28393">
            <a:solidFill>
              <a:srgbClr val="B0247F"/>
            </a:solidFill>
          </a:ln>
        </p:spPr>
        <p:txBody>
          <a:bodyPr vert="horz" wrap="square" lIns="0" tIns="45720" rIns="0" bIns="0" rtlCol="0">
            <a:spAutoFit/>
          </a:bodyPr>
          <a:lstStyle/>
          <a:p>
            <a:pPr marL="90170">
              <a:lnSpc>
                <a:spcPct val="100000"/>
              </a:lnSpc>
              <a:spcBef>
                <a:spcPts val="360"/>
              </a:spcBef>
            </a:pPr>
            <a:r>
              <a:rPr sz="1800" b="1" spc="-5" dirty="0">
                <a:solidFill>
                  <a:srgbClr val="FF0000"/>
                </a:solidFill>
                <a:latin typeface="Arial"/>
                <a:cs typeface="Arial"/>
              </a:rPr>
              <a:t>Disability</a:t>
            </a:r>
            <a:endParaRPr sz="1800">
              <a:latin typeface="Arial"/>
              <a:cs typeface="Arial"/>
            </a:endParaRPr>
          </a:p>
        </p:txBody>
      </p:sp>
      <p:sp>
        <p:nvSpPr>
          <p:cNvPr id="29" name="object 29"/>
          <p:cNvSpPr txBox="1"/>
          <p:nvPr/>
        </p:nvSpPr>
        <p:spPr>
          <a:xfrm>
            <a:off x="8081009" y="4235450"/>
            <a:ext cx="814069" cy="368300"/>
          </a:xfrm>
          <a:prstGeom prst="rect">
            <a:avLst/>
          </a:prstGeom>
          <a:ln w="28393">
            <a:solidFill>
              <a:srgbClr val="B0247F"/>
            </a:solidFill>
          </a:ln>
        </p:spPr>
        <p:txBody>
          <a:bodyPr vert="horz" wrap="square" lIns="0" tIns="46990" rIns="0" bIns="0" rtlCol="0">
            <a:spAutoFit/>
          </a:bodyPr>
          <a:lstStyle/>
          <a:p>
            <a:pPr marL="90170">
              <a:lnSpc>
                <a:spcPct val="100000"/>
              </a:lnSpc>
              <a:spcBef>
                <a:spcPts val="370"/>
              </a:spcBef>
            </a:pPr>
            <a:r>
              <a:rPr sz="1800" b="1" spc="-10" dirty="0">
                <a:solidFill>
                  <a:srgbClr val="FF0000"/>
                </a:solidFill>
                <a:latin typeface="Arial"/>
                <a:cs typeface="Arial"/>
              </a:rPr>
              <a:t>Death</a:t>
            </a:r>
            <a:endParaRPr sz="1800">
              <a:latin typeface="Arial"/>
              <a:cs typeface="Arial"/>
            </a:endParaRPr>
          </a:p>
        </p:txBody>
      </p:sp>
      <p:grpSp>
        <p:nvGrpSpPr>
          <p:cNvPr id="30" name="object 30"/>
          <p:cNvGrpSpPr/>
          <p:nvPr/>
        </p:nvGrpSpPr>
        <p:grpSpPr>
          <a:xfrm>
            <a:off x="3643312" y="4138612"/>
            <a:ext cx="2915285" cy="396875"/>
            <a:chOff x="3643312" y="4138612"/>
            <a:chExt cx="2915285" cy="396875"/>
          </a:xfrm>
        </p:grpSpPr>
        <p:sp>
          <p:nvSpPr>
            <p:cNvPr id="31" name="object 31"/>
            <p:cNvSpPr/>
            <p:nvPr/>
          </p:nvSpPr>
          <p:spPr>
            <a:xfrm>
              <a:off x="3657600" y="4152900"/>
              <a:ext cx="2886710" cy="368300"/>
            </a:xfrm>
            <a:custGeom>
              <a:avLst/>
              <a:gdLst/>
              <a:ahLst/>
              <a:cxnLst/>
              <a:rect l="l" t="t" r="r" b="b"/>
              <a:pathLst>
                <a:path w="2886709" h="368300">
                  <a:moveTo>
                    <a:pt x="0" y="0"/>
                  </a:moveTo>
                  <a:lnTo>
                    <a:pt x="2886709" y="0"/>
                  </a:lnTo>
                  <a:lnTo>
                    <a:pt x="2886709" y="368300"/>
                  </a:lnTo>
                  <a:lnTo>
                    <a:pt x="0" y="368300"/>
                  </a:lnTo>
                  <a:lnTo>
                    <a:pt x="0" y="0"/>
                  </a:lnTo>
                  <a:close/>
                </a:path>
              </a:pathLst>
            </a:custGeom>
            <a:solidFill>
              <a:srgbClr val="295A7E"/>
            </a:solidFill>
          </p:spPr>
          <p:txBody>
            <a:bodyPr wrap="square" lIns="0" tIns="0" rIns="0" bIns="0" rtlCol="0"/>
            <a:lstStyle/>
            <a:p>
              <a:endParaRPr/>
            </a:p>
          </p:txBody>
        </p:sp>
        <p:sp>
          <p:nvSpPr>
            <p:cNvPr id="32" name="object 32"/>
            <p:cNvSpPr/>
            <p:nvPr/>
          </p:nvSpPr>
          <p:spPr>
            <a:xfrm>
              <a:off x="3657600" y="4152900"/>
              <a:ext cx="2886710" cy="368300"/>
            </a:xfrm>
            <a:custGeom>
              <a:avLst/>
              <a:gdLst/>
              <a:ahLst/>
              <a:cxnLst/>
              <a:rect l="l" t="t" r="r" b="b"/>
              <a:pathLst>
                <a:path w="2886709" h="368300">
                  <a:moveTo>
                    <a:pt x="0" y="0"/>
                  </a:moveTo>
                  <a:lnTo>
                    <a:pt x="2886709" y="0"/>
                  </a:lnTo>
                  <a:lnTo>
                    <a:pt x="2886709" y="368300"/>
                  </a:lnTo>
                  <a:lnTo>
                    <a:pt x="0" y="368300"/>
                  </a:lnTo>
                  <a:lnTo>
                    <a:pt x="0" y="0"/>
                  </a:lnTo>
                  <a:close/>
                </a:path>
                <a:path w="2886709" h="368300">
                  <a:moveTo>
                    <a:pt x="0" y="0"/>
                  </a:moveTo>
                  <a:lnTo>
                    <a:pt x="0" y="0"/>
                  </a:lnTo>
                </a:path>
                <a:path w="2886709" h="368300">
                  <a:moveTo>
                    <a:pt x="2886709" y="368300"/>
                  </a:moveTo>
                  <a:lnTo>
                    <a:pt x="2886709" y="368300"/>
                  </a:lnTo>
                </a:path>
              </a:pathLst>
            </a:custGeom>
            <a:ln w="28393">
              <a:solidFill>
                <a:srgbClr val="AAD9FB"/>
              </a:solidFill>
            </a:ln>
          </p:spPr>
          <p:txBody>
            <a:bodyPr wrap="square" lIns="0" tIns="0" rIns="0" bIns="0" rtlCol="0"/>
            <a:lstStyle/>
            <a:p>
              <a:endParaRPr/>
            </a:p>
          </p:txBody>
        </p:sp>
      </p:grpSp>
      <p:sp>
        <p:nvSpPr>
          <p:cNvPr id="33" name="object 33"/>
          <p:cNvSpPr txBox="1"/>
          <p:nvPr/>
        </p:nvSpPr>
        <p:spPr>
          <a:xfrm>
            <a:off x="3714750" y="4187190"/>
            <a:ext cx="2815590" cy="299720"/>
          </a:xfrm>
          <a:prstGeom prst="rect">
            <a:avLst/>
          </a:prstGeom>
        </p:spPr>
        <p:txBody>
          <a:bodyPr vert="horz" wrap="square" lIns="0" tIns="12700" rIns="0" bIns="0" rtlCol="0">
            <a:spAutoFit/>
          </a:bodyPr>
          <a:lstStyle/>
          <a:p>
            <a:pPr marL="83820">
              <a:lnSpc>
                <a:spcPct val="100000"/>
              </a:lnSpc>
              <a:spcBef>
                <a:spcPts val="100"/>
              </a:spcBef>
            </a:pPr>
            <a:r>
              <a:rPr sz="1800" b="1" dirty="0">
                <a:solidFill>
                  <a:srgbClr val="FFF802"/>
                </a:solidFill>
                <a:latin typeface="Arial"/>
                <a:cs typeface="Arial"/>
              </a:rPr>
              <a:t>Ongoing</a:t>
            </a:r>
            <a:r>
              <a:rPr sz="1800" b="1" spc="-30" dirty="0">
                <a:solidFill>
                  <a:srgbClr val="FFF802"/>
                </a:solidFill>
                <a:latin typeface="Arial"/>
                <a:cs typeface="Arial"/>
              </a:rPr>
              <a:t> </a:t>
            </a:r>
            <a:r>
              <a:rPr sz="1800" b="1" spc="-10" dirty="0">
                <a:solidFill>
                  <a:srgbClr val="FFF802"/>
                </a:solidFill>
                <a:latin typeface="Arial"/>
                <a:cs typeface="Arial"/>
              </a:rPr>
              <a:t>hyperglycemia</a:t>
            </a:r>
            <a:endParaRPr sz="1800">
              <a:latin typeface="Arial"/>
              <a:cs typeface="Arial"/>
            </a:endParaRPr>
          </a:p>
        </p:txBody>
      </p:sp>
      <p:grpSp>
        <p:nvGrpSpPr>
          <p:cNvPr id="34" name="object 34"/>
          <p:cNvGrpSpPr/>
          <p:nvPr/>
        </p:nvGrpSpPr>
        <p:grpSpPr>
          <a:xfrm>
            <a:off x="3177222" y="3898582"/>
            <a:ext cx="457834" cy="945515"/>
            <a:chOff x="3177222" y="3898582"/>
            <a:chExt cx="457834" cy="945515"/>
          </a:xfrm>
        </p:grpSpPr>
        <p:sp>
          <p:nvSpPr>
            <p:cNvPr id="35" name="object 35"/>
            <p:cNvSpPr/>
            <p:nvPr/>
          </p:nvSpPr>
          <p:spPr>
            <a:xfrm>
              <a:off x="3191510" y="3912870"/>
              <a:ext cx="429259" cy="916940"/>
            </a:xfrm>
            <a:custGeom>
              <a:avLst/>
              <a:gdLst/>
              <a:ahLst/>
              <a:cxnLst/>
              <a:rect l="l" t="t" r="r" b="b"/>
              <a:pathLst>
                <a:path w="429260" h="916939">
                  <a:moveTo>
                    <a:pt x="0" y="0"/>
                  </a:moveTo>
                  <a:lnTo>
                    <a:pt x="429260" y="0"/>
                  </a:lnTo>
                  <a:lnTo>
                    <a:pt x="429260" y="916939"/>
                  </a:lnTo>
                  <a:lnTo>
                    <a:pt x="0" y="916939"/>
                  </a:lnTo>
                  <a:lnTo>
                    <a:pt x="0" y="0"/>
                  </a:lnTo>
                  <a:close/>
                </a:path>
              </a:pathLst>
            </a:custGeom>
            <a:solidFill>
              <a:srgbClr val="66FF66"/>
            </a:solidFill>
          </p:spPr>
          <p:txBody>
            <a:bodyPr wrap="square" lIns="0" tIns="0" rIns="0" bIns="0" rtlCol="0"/>
            <a:lstStyle/>
            <a:p>
              <a:endParaRPr/>
            </a:p>
          </p:txBody>
        </p:sp>
        <p:sp>
          <p:nvSpPr>
            <p:cNvPr id="36" name="object 36"/>
            <p:cNvSpPr/>
            <p:nvPr/>
          </p:nvSpPr>
          <p:spPr>
            <a:xfrm>
              <a:off x="3191510" y="3912870"/>
              <a:ext cx="429259" cy="916940"/>
            </a:xfrm>
            <a:custGeom>
              <a:avLst/>
              <a:gdLst/>
              <a:ahLst/>
              <a:cxnLst/>
              <a:rect l="l" t="t" r="r" b="b"/>
              <a:pathLst>
                <a:path w="429260" h="916939">
                  <a:moveTo>
                    <a:pt x="0" y="0"/>
                  </a:moveTo>
                  <a:lnTo>
                    <a:pt x="429260" y="0"/>
                  </a:lnTo>
                  <a:lnTo>
                    <a:pt x="429260" y="916939"/>
                  </a:lnTo>
                  <a:lnTo>
                    <a:pt x="0" y="916939"/>
                  </a:lnTo>
                  <a:lnTo>
                    <a:pt x="0" y="0"/>
                  </a:lnTo>
                  <a:close/>
                </a:path>
                <a:path w="429260" h="916939">
                  <a:moveTo>
                    <a:pt x="0" y="0"/>
                  </a:moveTo>
                  <a:lnTo>
                    <a:pt x="0" y="0"/>
                  </a:lnTo>
                </a:path>
                <a:path w="429260" h="916939">
                  <a:moveTo>
                    <a:pt x="429260" y="916939"/>
                  </a:moveTo>
                  <a:lnTo>
                    <a:pt x="429260" y="916939"/>
                  </a:lnTo>
                </a:path>
              </a:pathLst>
            </a:custGeom>
            <a:ln w="28393">
              <a:solidFill>
                <a:srgbClr val="AAD9FB"/>
              </a:solidFill>
            </a:ln>
          </p:spPr>
          <p:txBody>
            <a:bodyPr wrap="square" lIns="0" tIns="0" rIns="0" bIns="0" rtlCol="0"/>
            <a:lstStyle/>
            <a:p>
              <a:endParaRPr/>
            </a:p>
          </p:txBody>
        </p:sp>
      </p:grpSp>
      <p:sp>
        <p:nvSpPr>
          <p:cNvPr id="37" name="object 37"/>
          <p:cNvSpPr txBox="1"/>
          <p:nvPr/>
        </p:nvSpPr>
        <p:spPr>
          <a:xfrm>
            <a:off x="0" y="4204970"/>
            <a:ext cx="966469" cy="340360"/>
          </a:xfrm>
          <a:prstGeom prst="rect">
            <a:avLst/>
          </a:prstGeom>
          <a:solidFill>
            <a:srgbClr val="F9FC00"/>
          </a:solidFill>
        </p:spPr>
        <p:txBody>
          <a:bodyPr vert="horz" wrap="square" lIns="0" tIns="34290" rIns="0" bIns="0" rtlCol="0">
            <a:spAutoFit/>
          </a:bodyPr>
          <a:lstStyle/>
          <a:p>
            <a:pPr marL="86995">
              <a:lnSpc>
                <a:spcPct val="100000"/>
              </a:lnSpc>
              <a:spcBef>
                <a:spcPts val="270"/>
              </a:spcBef>
            </a:pPr>
            <a:r>
              <a:rPr sz="1800" b="1" spc="-5" dirty="0">
                <a:solidFill>
                  <a:srgbClr val="000099"/>
                </a:solidFill>
                <a:latin typeface="Arial"/>
                <a:cs typeface="Arial"/>
              </a:rPr>
              <a:t>besity</a:t>
            </a:r>
            <a:endParaRPr sz="1800">
              <a:latin typeface="Arial"/>
              <a:cs typeface="Arial"/>
            </a:endParaRPr>
          </a:p>
        </p:txBody>
      </p:sp>
      <p:sp>
        <p:nvSpPr>
          <p:cNvPr id="38" name="object 38"/>
          <p:cNvSpPr txBox="1"/>
          <p:nvPr/>
        </p:nvSpPr>
        <p:spPr>
          <a:xfrm>
            <a:off x="1004568" y="3947159"/>
            <a:ext cx="2498090" cy="848360"/>
          </a:xfrm>
          <a:prstGeom prst="rect">
            <a:avLst/>
          </a:prstGeom>
        </p:spPr>
        <p:txBody>
          <a:bodyPr vert="horz" wrap="square" lIns="0" tIns="12700" rIns="0" bIns="0" rtlCol="0">
            <a:spAutoFit/>
          </a:bodyPr>
          <a:lstStyle/>
          <a:p>
            <a:pPr marL="2325370">
              <a:lnSpc>
                <a:spcPct val="100000"/>
              </a:lnSpc>
              <a:spcBef>
                <a:spcPts val="100"/>
              </a:spcBef>
            </a:pPr>
            <a:r>
              <a:rPr sz="1800" b="1" dirty="0">
                <a:solidFill>
                  <a:srgbClr val="FFFFFF"/>
                </a:solidFill>
                <a:latin typeface="Arial"/>
                <a:cs typeface="Arial"/>
              </a:rPr>
              <a:t>P</a:t>
            </a:r>
            <a:endParaRPr sz="1800">
              <a:latin typeface="Arial"/>
              <a:cs typeface="Arial"/>
            </a:endParaRPr>
          </a:p>
          <a:p>
            <a:pPr marL="58419">
              <a:lnSpc>
                <a:spcPts val="2140"/>
              </a:lnSpc>
              <a:spcBef>
                <a:spcPts val="40"/>
              </a:spcBef>
              <a:tabLst>
                <a:tab pos="2319655" algn="l"/>
              </a:tabLst>
            </a:pPr>
            <a:r>
              <a:rPr sz="1800" b="1" spc="5" dirty="0">
                <a:solidFill>
                  <a:srgbClr val="000099"/>
                </a:solidFill>
                <a:latin typeface="Arial"/>
                <a:cs typeface="Arial"/>
              </a:rPr>
              <a:t>I</a:t>
            </a:r>
            <a:r>
              <a:rPr sz="1800" b="1" spc="-5" dirty="0">
                <a:solidFill>
                  <a:srgbClr val="000099"/>
                </a:solidFill>
                <a:latin typeface="Arial"/>
                <a:cs typeface="Arial"/>
              </a:rPr>
              <a:t>nsul</a:t>
            </a:r>
            <a:r>
              <a:rPr sz="1800" b="1" spc="5" dirty="0">
                <a:solidFill>
                  <a:srgbClr val="000099"/>
                </a:solidFill>
                <a:latin typeface="Arial"/>
                <a:cs typeface="Arial"/>
              </a:rPr>
              <a:t>i</a:t>
            </a:r>
            <a:r>
              <a:rPr sz="1800" b="1" dirty="0">
                <a:solidFill>
                  <a:srgbClr val="000099"/>
                </a:solidFill>
                <a:latin typeface="Arial"/>
                <a:cs typeface="Arial"/>
              </a:rPr>
              <a:t>n</a:t>
            </a:r>
            <a:r>
              <a:rPr sz="1800" b="1" spc="-5" dirty="0">
                <a:solidFill>
                  <a:srgbClr val="000099"/>
                </a:solidFill>
                <a:latin typeface="Arial"/>
                <a:cs typeface="Arial"/>
              </a:rPr>
              <a:t> re</a:t>
            </a:r>
            <a:r>
              <a:rPr sz="1800" b="1" spc="-15" dirty="0">
                <a:solidFill>
                  <a:srgbClr val="000099"/>
                </a:solidFill>
                <a:latin typeface="Arial"/>
                <a:cs typeface="Arial"/>
              </a:rPr>
              <a:t>s</a:t>
            </a:r>
            <a:r>
              <a:rPr sz="1800" b="1" spc="5" dirty="0">
                <a:solidFill>
                  <a:srgbClr val="000099"/>
                </a:solidFill>
                <a:latin typeface="Arial"/>
                <a:cs typeface="Arial"/>
              </a:rPr>
              <a:t>i</a:t>
            </a:r>
            <a:r>
              <a:rPr sz="1800" b="1" spc="-15" dirty="0">
                <a:solidFill>
                  <a:srgbClr val="000099"/>
                </a:solidFill>
                <a:latin typeface="Arial"/>
                <a:cs typeface="Arial"/>
              </a:rPr>
              <a:t>s</a:t>
            </a:r>
            <a:r>
              <a:rPr sz="1800" b="1" dirty="0">
                <a:solidFill>
                  <a:srgbClr val="000099"/>
                </a:solidFill>
                <a:latin typeface="Arial"/>
                <a:cs typeface="Arial"/>
              </a:rPr>
              <a:t>tance	</a:t>
            </a:r>
            <a:r>
              <a:rPr sz="2700" b="1" baseline="1543" dirty="0">
                <a:solidFill>
                  <a:srgbClr val="FFFFFF"/>
                </a:solidFill>
                <a:latin typeface="Arial"/>
                <a:cs typeface="Arial"/>
              </a:rPr>
              <a:t>R</a:t>
            </a:r>
            <a:endParaRPr sz="2700" baseline="1543">
              <a:latin typeface="Arial"/>
              <a:cs typeface="Arial"/>
            </a:endParaRPr>
          </a:p>
          <a:p>
            <a:pPr marL="2325370">
              <a:lnSpc>
                <a:spcPts val="2140"/>
              </a:lnSpc>
            </a:pPr>
            <a:r>
              <a:rPr sz="1800" b="1" dirty="0">
                <a:solidFill>
                  <a:srgbClr val="FFFFFF"/>
                </a:solidFill>
                <a:latin typeface="Arial"/>
                <a:cs typeface="Arial"/>
              </a:rPr>
              <a:t>E</a:t>
            </a:r>
            <a:endParaRPr sz="1800">
              <a:latin typeface="Arial"/>
              <a:cs typeface="Arial"/>
            </a:endParaRPr>
          </a:p>
        </p:txBody>
      </p:sp>
      <p:sp>
        <p:nvSpPr>
          <p:cNvPr id="39" name="object 39"/>
          <p:cNvSpPr/>
          <p:nvPr/>
        </p:nvSpPr>
        <p:spPr>
          <a:xfrm>
            <a:off x="985519" y="4216400"/>
            <a:ext cx="0" cy="321310"/>
          </a:xfrm>
          <a:custGeom>
            <a:avLst/>
            <a:gdLst/>
            <a:ahLst/>
            <a:cxnLst/>
            <a:rect l="l" t="t" r="r" b="b"/>
            <a:pathLst>
              <a:path h="321310">
                <a:moveTo>
                  <a:pt x="0" y="0"/>
                </a:moveTo>
                <a:lnTo>
                  <a:pt x="0" y="321310"/>
                </a:lnTo>
              </a:path>
            </a:pathLst>
          </a:custGeom>
          <a:ln w="38097">
            <a:solidFill>
              <a:srgbClr val="FFFFFF"/>
            </a:solidFill>
          </a:ln>
        </p:spPr>
        <p:txBody>
          <a:bodyPr wrap="square" lIns="0" tIns="0" rIns="0" bIns="0" rtlCol="0"/>
          <a:lstStyle/>
          <a:p>
            <a:endParaRPr/>
          </a:p>
        </p:txBody>
      </p:sp>
      <p:sp>
        <p:nvSpPr>
          <p:cNvPr id="40" name="object 40"/>
          <p:cNvSpPr txBox="1"/>
          <p:nvPr/>
        </p:nvSpPr>
        <p:spPr>
          <a:xfrm>
            <a:off x="904239" y="4621530"/>
            <a:ext cx="792480" cy="561340"/>
          </a:xfrm>
          <a:prstGeom prst="rect">
            <a:avLst/>
          </a:prstGeom>
        </p:spPr>
        <p:txBody>
          <a:bodyPr vert="horz" wrap="square" lIns="0" tIns="12700" rIns="0" bIns="0" rtlCol="0">
            <a:spAutoFit/>
          </a:bodyPr>
          <a:lstStyle/>
          <a:p>
            <a:pPr marL="12700" marR="5080" indent="6350">
              <a:lnSpc>
                <a:spcPct val="109900"/>
              </a:lnSpc>
              <a:spcBef>
                <a:spcPts val="100"/>
              </a:spcBef>
            </a:pPr>
            <a:r>
              <a:rPr sz="1600" b="1" spc="-5" dirty="0">
                <a:solidFill>
                  <a:srgbClr val="A9BFF7"/>
                </a:solidFill>
                <a:latin typeface="Arial"/>
                <a:cs typeface="Arial"/>
              </a:rPr>
              <a:t>Risk</a:t>
            </a:r>
            <a:r>
              <a:rPr sz="1600" b="1" spc="-90" dirty="0">
                <a:solidFill>
                  <a:srgbClr val="A9BFF7"/>
                </a:solidFill>
                <a:latin typeface="Arial"/>
                <a:cs typeface="Arial"/>
              </a:rPr>
              <a:t> </a:t>
            </a:r>
            <a:r>
              <a:rPr sz="1600" b="1" spc="-5" dirty="0">
                <a:solidFill>
                  <a:srgbClr val="A9BFF7"/>
                </a:solidFill>
                <a:latin typeface="Arial"/>
                <a:cs typeface="Arial"/>
              </a:rPr>
              <a:t>for  </a:t>
            </a:r>
            <a:r>
              <a:rPr sz="1600" b="1" spc="-10" dirty="0">
                <a:solidFill>
                  <a:srgbClr val="A9BFF7"/>
                </a:solidFill>
                <a:latin typeface="Arial"/>
                <a:cs typeface="Arial"/>
              </a:rPr>
              <a:t>D</a:t>
            </a:r>
            <a:r>
              <a:rPr sz="1600" b="1" dirty="0">
                <a:solidFill>
                  <a:srgbClr val="A9BFF7"/>
                </a:solidFill>
                <a:latin typeface="Arial"/>
                <a:cs typeface="Arial"/>
              </a:rPr>
              <a:t>i</a:t>
            </a:r>
            <a:r>
              <a:rPr sz="1600" b="1" spc="-10" dirty="0">
                <a:solidFill>
                  <a:srgbClr val="A9BFF7"/>
                </a:solidFill>
                <a:latin typeface="Arial"/>
                <a:cs typeface="Arial"/>
              </a:rPr>
              <a:t>s</a:t>
            </a:r>
            <a:r>
              <a:rPr sz="1600" b="1" spc="-5" dirty="0">
                <a:solidFill>
                  <a:srgbClr val="A9BFF7"/>
                </a:solidFill>
                <a:latin typeface="Arial"/>
                <a:cs typeface="Arial"/>
              </a:rPr>
              <a:t>ease</a:t>
            </a:r>
            <a:endParaRPr sz="1600">
              <a:latin typeface="Arial"/>
              <a:cs typeface="Arial"/>
            </a:endParaRPr>
          </a:p>
        </p:txBody>
      </p:sp>
      <p:grpSp>
        <p:nvGrpSpPr>
          <p:cNvPr id="41" name="object 41"/>
          <p:cNvGrpSpPr/>
          <p:nvPr/>
        </p:nvGrpSpPr>
        <p:grpSpPr>
          <a:xfrm>
            <a:off x="-6350" y="4686300"/>
            <a:ext cx="1083310" cy="2178050"/>
            <a:chOff x="-6350" y="4686300"/>
            <a:chExt cx="1083310" cy="2178050"/>
          </a:xfrm>
        </p:grpSpPr>
        <p:sp>
          <p:nvSpPr>
            <p:cNvPr id="42" name="object 42"/>
            <p:cNvSpPr/>
            <p:nvPr/>
          </p:nvSpPr>
          <p:spPr>
            <a:xfrm>
              <a:off x="0" y="4697729"/>
              <a:ext cx="1069340" cy="2159000"/>
            </a:xfrm>
            <a:custGeom>
              <a:avLst/>
              <a:gdLst/>
              <a:ahLst/>
              <a:cxnLst/>
              <a:rect l="l" t="t" r="r" b="b"/>
              <a:pathLst>
                <a:path w="1069340" h="2159000">
                  <a:moveTo>
                    <a:pt x="368300" y="2146300"/>
                  </a:moveTo>
                  <a:lnTo>
                    <a:pt x="327660" y="2146300"/>
                  </a:lnTo>
                  <a:lnTo>
                    <a:pt x="331470" y="2159000"/>
                  </a:lnTo>
                  <a:lnTo>
                    <a:pt x="361950" y="2159000"/>
                  </a:lnTo>
                  <a:lnTo>
                    <a:pt x="368300" y="2146300"/>
                  </a:lnTo>
                  <a:close/>
                </a:path>
                <a:path w="1069340" h="2159000">
                  <a:moveTo>
                    <a:pt x="378460" y="2133600"/>
                  </a:moveTo>
                  <a:lnTo>
                    <a:pt x="325120" y="2133600"/>
                  </a:lnTo>
                  <a:lnTo>
                    <a:pt x="325120" y="2146300"/>
                  </a:lnTo>
                  <a:lnTo>
                    <a:pt x="375920" y="2146300"/>
                  </a:lnTo>
                  <a:lnTo>
                    <a:pt x="378460" y="2133600"/>
                  </a:lnTo>
                  <a:close/>
                </a:path>
                <a:path w="1069340" h="2159000">
                  <a:moveTo>
                    <a:pt x="393700" y="2120900"/>
                  </a:moveTo>
                  <a:lnTo>
                    <a:pt x="323850" y="2120900"/>
                  </a:lnTo>
                  <a:lnTo>
                    <a:pt x="323850" y="2133600"/>
                  </a:lnTo>
                  <a:lnTo>
                    <a:pt x="383540" y="2133600"/>
                  </a:lnTo>
                  <a:lnTo>
                    <a:pt x="393700" y="2120900"/>
                  </a:lnTo>
                  <a:close/>
                </a:path>
                <a:path w="1069340" h="2159000">
                  <a:moveTo>
                    <a:pt x="769620" y="2120900"/>
                  </a:moveTo>
                  <a:lnTo>
                    <a:pt x="737870" y="2120900"/>
                  </a:lnTo>
                  <a:lnTo>
                    <a:pt x="740410" y="2133600"/>
                  </a:lnTo>
                  <a:lnTo>
                    <a:pt x="767080" y="2133600"/>
                  </a:lnTo>
                  <a:lnTo>
                    <a:pt x="769620" y="2120900"/>
                  </a:lnTo>
                  <a:close/>
                </a:path>
                <a:path w="1069340" h="2159000">
                  <a:moveTo>
                    <a:pt x="417830" y="2095500"/>
                  </a:moveTo>
                  <a:lnTo>
                    <a:pt x="325120" y="2095500"/>
                  </a:lnTo>
                  <a:lnTo>
                    <a:pt x="325120" y="2120900"/>
                  </a:lnTo>
                  <a:lnTo>
                    <a:pt x="402590" y="2120900"/>
                  </a:lnTo>
                  <a:lnTo>
                    <a:pt x="417830" y="2095500"/>
                  </a:lnTo>
                  <a:close/>
                </a:path>
                <a:path w="1069340" h="2159000">
                  <a:moveTo>
                    <a:pt x="778510" y="2095500"/>
                  </a:moveTo>
                  <a:lnTo>
                    <a:pt x="689610" y="2095500"/>
                  </a:lnTo>
                  <a:lnTo>
                    <a:pt x="697230" y="2108200"/>
                  </a:lnTo>
                  <a:lnTo>
                    <a:pt x="706120" y="2108200"/>
                  </a:lnTo>
                  <a:lnTo>
                    <a:pt x="718820" y="2120900"/>
                  </a:lnTo>
                  <a:lnTo>
                    <a:pt x="773430" y="2120900"/>
                  </a:lnTo>
                  <a:lnTo>
                    <a:pt x="777240" y="2108200"/>
                  </a:lnTo>
                  <a:lnTo>
                    <a:pt x="778510" y="2095500"/>
                  </a:lnTo>
                  <a:close/>
                </a:path>
                <a:path w="1069340" h="2159000">
                  <a:moveTo>
                    <a:pt x="430530" y="2082800"/>
                  </a:moveTo>
                  <a:lnTo>
                    <a:pt x="326390" y="2082800"/>
                  </a:lnTo>
                  <a:lnTo>
                    <a:pt x="326390" y="2095500"/>
                  </a:lnTo>
                  <a:lnTo>
                    <a:pt x="426720" y="2095500"/>
                  </a:lnTo>
                  <a:lnTo>
                    <a:pt x="430530" y="2082800"/>
                  </a:lnTo>
                  <a:close/>
                </a:path>
                <a:path w="1069340" h="2159000">
                  <a:moveTo>
                    <a:pt x="773430" y="2070100"/>
                  </a:moveTo>
                  <a:lnTo>
                    <a:pt x="647700" y="2070100"/>
                  </a:lnTo>
                  <a:lnTo>
                    <a:pt x="655320" y="2082800"/>
                  </a:lnTo>
                  <a:lnTo>
                    <a:pt x="673100" y="2095500"/>
                  </a:lnTo>
                  <a:lnTo>
                    <a:pt x="781050" y="2095500"/>
                  </a:lnTo>
                  <a:lnTo>
                    <a:pt x="778510" y="2082800"/>
                  </a:lnTo>
                  <a:lnTo>
                    <a:pt x="774700" y="2082800"/>
                  </a:lnTo>
                  <a:lnTo>
                    <a:pt x="773430" y="2070100"/>
                  </a:lnTo>
                  <a:close/>
                </a:path>
                <a:path w="1069340" h="2159000">
                  <a:moveTo>
                    <a:pt x="443230" y="2070100"/>
                  </a:moveTo>
                  <a:lnTo>
                    <a:pt x="332740" y="2070100"/>
                  </a:lnTo>
                  <a:lnTo>
                    <a:pt x="331470" y="2082800"/>
                  </a:lnTo>
                  <a:lnTo>
                    <a:pt x="439420" y="2082800"/>
                  </a:lnTo>
                  <a:lnTo>
                    <a:pt x="443230" y="2070100"/>
                  </a:lnTo>
                  <a:close/>
                </a:path>
                <a:path w="1069340" h="2159000">
                  <a:moveTo>
                    <a:pt x="477520" y="2044700"/>
                  </a:moveTo>
                  <a:lnTo>
                    <a:pt x="355600" y="2044700"/>
                  </a:lnTo>
                  <a:lnTo>
                    <a:pt x="339090" y="2057400"/>
                  </a:lnTo>
                  <a:lnTo>
                    <a:pt x="334010" y="2070100"/>
                  </a:lnTo>
                  <a:lnTo>
                    <a:pt x="457200" y="2070100"/>
                  </a:lnTo>
                  <a:lnTo>
                    <a:pt x="461009" y="2057400"/>
                  </a:lnTo>
                  <a:lnTo>
                    <a:pt x="468630" y="2057400"/>
                  </a:lnTo>
                  <a:lnTo>
                    <a:pt x="477520" y="2044700"/>
                  </a:lnTo>
                  <a:close/>
                </a:path>
                <a:path w="1069340" h="2159000">
                  <a:moveTo>
                    <a:pt x="763270" y="2057400"/>
                  </a:moveTo>
                  <a:lnTo>
                    <a:pt x="622300" y="2057400"/>
                  </a:lnTo>
                  <a:lnTo>
                    <a:pt x="627380" y="2070100"/>
                  </a:lnTo>
                  <a:lnTo>
                    <a:pt x="770890" y="2070100"/>
                  </a:lnTo>
                  <a:lnTo>
                    <a:pt x="763270" y="2057400"/>
                  </a:lnTo>
                  <a:close/>
                </a:path>
                <a:path w="1069340" h="2159000">
                  <a:moveTo>
                    <a:pt x="753110" y="2044700"/>
                  </a:moveTo>
                  <a:lnTo>
                    <a:pt x="596900" y="2044700"/>
                  </a:lnTo>
                  <a:lnTo>
                    <a:pt x="600710" y="2057400"/>
                  </a:lnTo>
                  <a:lnTo>
                    <a:pt x="754380" y="2057400"/>
                  </a:lnTo>
                  <a:lnTo>
                    <a:pt x="753110" y="2044700"/>
                  </a:lnTo>
                  <a:close/>
                </a:path>
                <a:path w="1069340" h="2159000">
                  <a:moveTo>
                    <a:pt x="491490" y="2032000"/>
                  </a:moveTo>
                  <a:lnTo>
                    <a:pt x="364490" y="2032000"/>
                  </a:lnTo>
                  <a:lnTo>
                    <a:pt x="361950" y="2044700"/>
                  </a:lnTo>
                  <a:lnTo>
                    <a:pt x="487680" y="2044700"/>
                  </a:lnTo>
                  <a:lnTo>
                    <a:pt x="491490" y="2032000"/>
                  </a:lnTo>
                  <a:close/>
                </a:path>
                <a:path w="1069340" h="2159000">
                  <a:moveTo>
                    <a:pt x="740410" y="2032000"/>
                  </a:moveTo>
                  <a:lnTo>
                    <a:pt x="585470" y="2032000"/>
                  </a:lnTo>
                  <a:lnTo>
                    <a:pt x="588010" y="2044700"/>
                  </a:lnTo>
                  <a:lnTo>
                    <a:pt x="742950" y="2044700"/>
                  </a:lnTo>
                  <a:lnTo>
                    <a:pt x="740410" y="2032000"/>
                  </a:lnTo>
                  <a:close/>
                </a:path>
                <a:path w="1069340" h="2159000">
                  <a:moveTo>
                    <a:pt x="514350" y="2019300"/>
                  </a:moveTo>
                  <a:lnTo>
                    <a:pt x="378460" y="2019300"/>
                  </a:lnTo>
                  <a:lnTo>
                    <a:pt x="370840" y="2032000"/>
                  </a:lnTo>
                  <a:lnTo>
                    <a:pt x="514350" y="2032000"/>
                  </a:lnTo>
                  <a:lnTo>
                    <a:pt x="514350" y="2019300"/>
                  </a:lnTo>
                  <a:close/>
                </a:path>
                <a:path w="1069340" h="2159000">
                  <a:moveTo>
                    <a:pt x="708660" y="2006600"/>
                  </a:moveTo>
                  <a:lnTo>
                    <a:pt x="576580" y="2006600"/>
                  </a:lnTo>
                  <a:lnTo>
                    <a:pt x="575310" y="2019300"/>
                  </a:lnTo>
                  <a:lnTo>
                    <a:pt x="579120" y="2032000"/>
                  </a:lnTo>
                  <a:lnTo>
                    <a:pt x="730250" y="2032000"/>
                  </a:lnTo>
                  <a:lnTo>
                    <a:pt x="722630" y="2019300"/>
                  </a:lnTo>
                  <a:lnTo>
                    <a:pt x="713740" y="2019300"/>
                  </a:lnTo>
                  <a:lnTo>
                    <a:pt x="708660" y="2006600"/>
                  </a:lnTo>
                  <a:close/>
                </a:path>
                <a:path w="1069340" h="2159000">
                  <a:moveTo>
                    <a:pt x="515620" y="2006600"/>
                  </a:moveTo>
                  <a:lnTo>
                    <a:pt x="387350" y="2006600"/>
                  </a:lnTo>
                  <a:lnTo>
                    <a:pt x="384810" y="2019300"/>
                  </a:lnTo>
                  <a:lnTo>
                    <a:pt x="515620" y="2019300"/>
                  </a:lnTo>
                  <a:lnTo>
                    <a:pt x="515620" y="2006600"/>
                  </a:lnTo>
                  <a:close/>
                </a:path>
                <a:path w="1069340" h="2159000">
                  <a:moveTo>
                    <a:pt x="513080" y="1993900"/>
                  </a:moveTo>
                  <a:lnTo>
                    <a:pt x="398780" y="1993900"/>
                  </a:lnTo>
                  <a:lnTo>
                    <a:pt x="393700" y="2006600"/>
                  </a:lnTo>
                  <a:lnTo>
                    <a:pt x="513080" y="2006600"/>
                  </a:lnTo>
                  <a:lnTo>
                    <a:pt x="513080" y="1993900"/>
                  </a:lnTo>
                  <a:close/>
                </a:path>
                <a:path w="1069340" h="2159000">
                  <a:moveTo>
                    <a:pt x="692150" y="1993900"/>
                  </a:moveTo>
                  <a:lnTo>
                    <a:pt x="581660" y="1993900"/>
                  </a:lnTo>
                  <a:lnTo>
                    <a:pt x="579120" y="2006600"/>
                  </a:lnTo>
                  <a:lnTo>
                    <a:pt x="695960" y="2006600"/>
                  </a:lnTo>
                  <a:lnTo>
                    <a:pt x="692150" y="1993900"/>
                  </a:lnTo>
                  <a:close/>
                </a:path>
                <a:path w="1069340" h="2159000">
                  <a:moveTo>
                    <a:pt x="510540" y="1981200"/>
                  </a:moveTo>
                  <a:lnTo>
                    <a:pt x="407670" y="1981200"/>
                  </a:lnTo>
                  <a:lnTo>
                    <a:pt x="405130" y="1993900"/>
                  </a:lnTo>
                  <a:lnTo>
                    <a:pt x="511809" y="1993900"/>
                  </a:lnTo>
                  <a:lnTo>
                    <a:pt x="510540" y="1981200"/>
                  </a:lnTo>
                  <a:close/>
                </a:path>
                <a:path w="1069340" h="2159000">
                  <a:moveTo>
                    <a:pt x="679450" y="1981200"/>
                  </a:moveTo>
                  <a:lnTo>
                    <a:pt x="585470" y="1981200"/>
                  </a:lnTo>
                  <a:lnTo>
                    <a:pt x="584200" y="1993900"/>
                  </a:lnTo>
                  <a:lnTo>
                    <a:pt x="683260" y="1993900"/>
                  </a:lnTo>
                  <a:lnTo>
                    <a:pt x="679450" y="1981200"/>
                  </a:lnTo>
                  <a:close/>
                </a:path>
                <a:path w="1069340" h="2159000">
                  <a:moveTo>
                    <a:pt x="508000" y="1968500"/>
                  </a:moveTo>
                  <a:lnTo>
                    <a:pt x="415290" y="1968500"/>
                  </a:lnTo>
                  <a:lnTo>
                    <a:pt x="414020" y="1981200"/>
                  </a:lnTo>
                  <a:lnTo>
                    <a:pt x="508000" y="1981200"/>
                  </a:lnTo>
                  <a:lnTo>
                    <a:pt x="508000" y="1968500"/>
                  </a:lnTo>
                  <a:close/>
                </a:path>
                <a:path w="1069340" h="2159000">
                  <a:moveTo>
                    <a:pt x="669290" y="1955800"/>
                  </a:moveTo>
                  <a:lnTo>
                    <a:pt x="588010" y="1955800"/>
                  </a:lnTo>
                  <a:lnTo>
                    <a:pt x="588010" y="1968500"/>
                  </a:lnTo>
                  <a:lnTo>
                    <a:pt x="586740" y="1981200"/>
                  </a:lnTo>
                  <a:lnTo>
                    <a:pt x="675640" y="1981200"/>
                  </a:lnTo>
                  <a:lnTo>
                    <a:pt x="674370" y="1968500"/>
                  </a:lnTo>
                  <a:lnTo>
                    <a:pt x="673100" y="1968500"/>
                  </a:lnTo>
                  <a:lnTo>
                    <a:pt x="669290" y="1955800"/>
                  </a:lnTo>
                  <a:close/>
                </a:path>
                <a:path w="1069340" h="2159000">
                  <a:moveTo>
                    <a:pt x="496570" y="1892300"/>
                  </a:moveTo>
                  <a:lnTo>
                    <a:pt x="408940" y="1892300"/>
                  </a:lnTo>
                  <a:lnTo>
                    <a:pt x="410209" y="1905000"/>
                  </a:lnTo>
                  <a:lnTo>
                    <a:pt x="412750" y="1905000"/>
                  </a:lnTo>
                  <a:lnTo>
                    <a:pt x="414020" y="1917700"/>
                  </a:lnTo>
                  <a:lnTo>
                    <a:pt x="414020" y="1930400"/>
                  </a:lnTo>
                  <a:lnTo>
                    <a:pt x="415290" y="1930400"/>
                  </a:lnTo>
                  <a:lnTo>
                    <a:pt x="415290" y="1943100"/>
                  </a:lnTo>
                  <a:lnTo>
                    <a:pt x="417830" y="1943100"/>
                  </a:lnTo>
                  <a:lnTo>
                    <a:pt x="419100" y="1955800"/>
                  </a:lnTo>
                  <a:lnTo>
                    <a:pt x="419100" y="1968500"/>
                  </a:lnTo>
                  <a:lnTo>
                    <a:pt x="506730" y="1968500"/>
                  </a:lnTo>
                  <a:lnTo>
                    <a:pt x="501650" y="1955800"/>
                  </a:lnTo>
                  <a:lnTo>
                    <a:pt x="501650" y="1943100"/>
                  </a:lnTo>
                  <a:lnTo>
                    <a:pt x="499109" y="1930400"/>
                  </a:lnTo>
                  <a:lnTo>
                    <a:pt x="497840" y="1917700"/>
                  </a:lnTo>
                  <a:lnTo>
                    <a:pt x="496570" y="1917700"/>
                  </a:lnTo>
                  <a:lnTo>
                    <a:pt x="496570" y="1892300"/>
                  </a:lnTo>
                  <a:close/>
                </a:path>
                <a:path w="1069340" h="2159000">
                  <a:moveTo>
                    <a:pt x="722630" y="1612900"/>
                  </a:moveTo>
                  <a:lnTo>
                    <a:pt x="580390" y="1612900"/>
                  </a:lnTo>
                  <a:lnTo>
                    <a:pt x="577850" y="1625600"/>
                  </a:lnTo>
                  <a:lnTo>
                    <a:pt x="576580" y="1638300"/>
                  </a:lnTo>
                  <a:lnTo>
                    <a:pt x="574040" y="1651000"/>
                  </a:lnTo>
                  <a:lnTo>
                    <a:pt x="572770" y="1651000"/>
                  </a:lnTo>
                  <a:lnTo>
                    <a:pt x="570230" y="1663700"/>
                  </a:lnTo>
                  <a:lnTo>
                    <a:pt x="568960" y="1676400"/>
                  </a:lnTo>
                  <a:lnTo>
                    <a:pt x="563880" y="1701800"/>
                  </a:lnTo>
                  <a:lnTo>
                    <a:pt x="563880" y="1714500"/>
                  </a:lnTo>
                  <a:lnTo>
                    <a:pt x="562610" y="1714500"/>
                  </a:lnTo>
                  <a:lnTo>
                    <a:pt x="562610" y="1727200"/>
                  </a:lnTo>
                  <a:lnTo>
                    <a:pt x="563880" y="1739900"/>
                  </a:lnTo>
                  <a:lnTo>
                    <a:pt x="565150" y="1739900"/>
                  </a:lnTo>
                  <a:lnTo>
                    <a:pt x="567690" y="1765300"/>
                  </a:lnTo>
                  <a:lnTo>
                    <a:pt x="575310" y="1803400"/>
                  </a:lnTo>
                  <a:lnTo>
                    <a:pt x="576580" y="1816100"/>
                  </a:lnTo>
                  <a:lnTo>
                    <a:pt x="580390" y="1828800"/>
                  </a:lnTo>
                  <a:lnTo>
                    <a:pt x="582930" y="1841500"/>
                  </a:lnTo>
                  <a:lnTo>
                    <a:pt x="585470" y="1866900"/>
                  </a:lnTo>
                  <a:lnTo>
                    <a:pt x="588010" y="1879600"/>
                  </a:lnTo>
                  <a:lnTo>
                    <a:pt x="589280" y="1879600"/>
                  </a:lnTo>
                  <a:lnTo>
                    <a:pt x="589280" y="1955800"/>
                  </a:lnTo>
                  <a:lnTo>
                    <a:pt x="668020" y="1955800"/>
                  </a:lnTo>
                  <a:lnTo>
                    <a:pt x="668020" y="1930400"/>
                  </a:lnTo>
                  <a:lnTo>
                    <a:pt x="669290" y="1917700"/>
                  </a:lnTo>
                  <a:lnTo>
                    <a:pt x="671830" y="1917700"/>
                  </a:lnTo>
                  <a:lnTo>
                    <a:pt x="673100" y="1905000"/>
                  </a:lnTo>
                  <a:lnTo>
                    <a:pt x="678180" y="1879600"/>
                  </a:lnTo>
                  <a:lnTo>
                    <a:pt x="681990" y="1866900"/>
                  </a:lnTo>
                  <a:lnTo>
                    <a:pt x="697230" y="1790700"/>
                  </a:lnTo>
                  <a:lnTo>
                    <a:pt x="699770" y="1790700"/>
                  </a:lnTo>
                  <a:lnTo>
                    <a:pt x="701040" y="1778000"/>
                  </a:lnTo>
                  <a:lnTo>
                    <a:pt x="702310" y="1778000"/>
                  </a:lnTo>
                  <a:lnTo>
                    <a:pt x="704850" y="1765300"/>
                  </a:lnTo>
                  <a:lnTo>
                    <a:pt x="706120" y="1752600"/>
                  </a:lnTo>
                  <a:lnTo>
                    <a:pt x="708660" y="1752600"/>
                  </a:lnTo>
                  <a:lnTo>
                    <a:pt x="713740" y="1727200"/>
                  </a:lnTo>
                  <a:lnTo>
                    <a:pt x="715010" y="1714500"/>
                  </a:lnTo>
                  <a:lnTo>
                    <a:pt x="716280" y="1689100"/>
                  </a:lnTo>
                  <a:lnTo>
                    <a:pt x="718820" y="1676400"/>
                  </a:lnTo>
                  <a:lnTo>
                    <a:pt x="720090" y="1663700"/>
                  </a:lnTo>
                  <a:lnTo>
                    <a:pt x="722630" y="1663700"/>
                  </a:lnTo>
                  <a:lnTo>
                    <a:pt x="722630" y="1651000"/>
                  </a:lnTo>
                  <a:lnTo>
                    <a:pt x="723900" y="1638300"/>
                  </a:lnTo>
                  <a:lnTo>
                    <a:pt x="723900" y="1625600"/>
                  </a:lnTo>
                  <a:lnTo>
                    <a:pt x="722630" y="1625600"/>
                  </a:lnTo>
                  <a:lnTo>
                    <a:pt x="722630" y="1612900"/>
                  </a:lnTo>
                  <a:close/>
                </a:path>
                <a:path w="1069340" h="2159000">
                  <a:moveTo>
                    <a:pt x="521970" y="1612900"/>
                  </a:moveTo>
                  <a:lnTo>
                    <a:pt x="364490" y="1612900"/>
                  </a:lnTo>
                  <a:lnTo>
                    <a:pt x="364490" y="1625600"/>
                  </a:lnTo>
                  <a:lnTo>
                    <a:pt x="363220" y="1638300"/>
                  </a:lnTo>
                  <a:lnTo>
                    <a:pt x="363220" y="1651000"/>
                  </a:lnTo>
                  <a:lnTo>
                    <a:pt x="364490" y="1651000"/>
                  </a:lnTo>
                  <a:lnTo>
                    <a:pt x="368300" y="1689100"/>
                  </a:lnTo>
                  <a:lnTo>
                    <a:pt x="375920" y="1727200"/>
                  </a:lnTo>
                  <a:lnTo>
                    <a:pt x="377190" y="1739900"/>
                  </a:lnTo>
                  <a:lnTo>
                    <a:pt x="381000" y="1752600"/>
                  </a:lnTo>
                  <a:lnTo>
                    <a:pt x="383540" y="1765300"/>
                  </a:lnTo>
                  <a:lnTo>
                    <a:pt x="384810" y="1778000"/>
                  </a:lnTo>
                  <a:lnTo>
                    <a:pt x="386080" y="1778000"/>
                  </a:lnTo>
                  <a:lnTo>
                    <a:pt x="388620" y="1790700"/>
                  </a:lnTo>
                  <a:lnTo>
                    <a:pt x="389890" y="1803400"/>
                  </a:lnTo>
                  <a:lnTo>
                    <a:pt x="391160" y="1803400"/>
                  </a:lnTo>
                  <a:lnTo>
                    <a:pt x="391160" y="1816100"/>
                  </a:lnTo>
                  <a:lnTo>
                    <a:pt x="392430" y="1816100"/>
                  </a:lnTo>
                  <a:lnTo>
                    <a:pt x="397510" y="1841500"/>
                  </a:lnTo>
                  <a:lnTo>
                    <a:pt x="398780" y="1854200"/>
                  </a:lnTo>
                  <a:lnTo>
                    <a:pt x="401320" y="1854200"/>
                  </a:lnTo>
                  <a:lnTo>
                    <a:pt x="402590" y="1866900"/>
                  </a:lnTo>
                  <a:lnTo>
                    <a:pt x="407670" y="1892300"/>
                  </a:lnTo>
                  <a:lnTo>
                    <a:pt x="497840" y="1892300"/>
                  </a:lnTo>
                  <a:lnTo>
                    <a:pt x="499109" y="1879600"/>
                  </a:lnTo>
                  <a:lnTo>
                    <a:pt x="501650" y="1879600"/>
                  </a:lnTo>
                  <a:lnTo>
                    <a:pt x="502920" y="1866900"/>
                  </a:lnTo>
                  <a:lnTo>
                    <a:pt x="510540" y="1828800"/>
                  </a:lnTo>
                  <a:lnTo>
                    <a:pt x="514350" y="1816100"/>
                  </a:lnTo>
                  <a:lnTo>
                    <a:pt x="515620" y="1803400"/>
                  </a:lnTo>
                  <a:lnTo>
                    <a:pt x="523240" y="1765300"/>
                  </a:lnTo>
                  <a:lnTo>
                    <a:pt x="525780" y="1739900"/>
                  </a:lnTo>
                  <a:lnTo>
                    <a:pt x="527050" y="1739900"/>
                  </a:lnTo>
                  <a:lnTo>
                    <a:pt x="527050" y="1714500"/>
                  </a:lnTo>
                  <a:lnTo>
                    <a:pt x="525780" y="1714500"/>
                  </a:lnTo>
                  <a:lnTo>
                    <a:pt x="525780" y="1676400"/>
                  </a:lnTo>
                  <a:lnTo>
                    <a:pt x="524510" y="1676400"/>
                  </a:lnTo>
                  <a:lnTo>
                    <a:pt x="524510" y="1663700"/>
                  </a:lnTo>
                  <a:lnTo>
                    <a:pt x="523240" y="1651000"/>
                  </a:lnTo>
                  <a:lnTo>
                    <a:pt x="523240" y="1625600"/>
                  </a:lnTo>
                  <a:lnTo>
                    <a:pt x="521970" y="1625600"/>
                  </a:lnTo>
                  <a:lnTo>
                    <a:pt x="521970" y="1612900"/>
                  </a:lnTo>
                  <a:close/>
                </a:path>
                <a:path w="1069340" h="2159000">
                  <a:moveTo>
                    <a:pt x="542290" y="1282700"/>
                  </a:moveTo>
                  <a:lnTo>
                    <a:pt x="334010" y="1282700"/>
                  </a:lnTo>
                  <a:lnTo>
                    <a:pt x="335280" y="1295400"/>
                  </a:lnTo>
                  <a:lnTo>
                    <a:pt x="337820" y="1308100"/>
                  </a:lnTo>
                  <a:lnTo>
                    <a:pt x="339090" y="1308100"/>
                  </a:lnTo>
                  <a:lnTo>
                    <a:pt x="344170" y="1333500"/>
                  </a:lnTo>
                  <a:lnTo>
                    <a:pt x="345440" y="1346200"/>
                  </a:lnTo>
                  <a:lnTo>
                    <a:pt x="350520" y="1371600"/>
                  </a:lnTo>
                  <a:lnTo>
                    <a:pt x="351790" y="1384300"/>
                  </a:lnTo>
                  <a:lnTo>
                    <a:pt x="354330" y="1397000"/>
                  </a:lnTo>
                  <a:lnTo>
                    <a:pt x="356870" y="1422400"/>
                  </a:lnTo>
                  <a:lnTo>
                    <a:pt x="359410" y="1422400"/>
                  </a:lnTo>
                  <a:lnTo>
                    <a:pt x="361950" y="1447800"/>
                  </a:lnTo>
                  <a:lnTo>
                    <a:pt x="363220" y="1447800"/>
                  </a:lnTo>
                  <a:lnTo>
                    <a:pt x="364490" y="1460500"/>
                  </a:lnTo>
                  <a:lnTo>
                    <a:pt x="367030" y="1460500"/>
                  </a:lnTo>
                  <a:lnTo>
                    <a:pt x="369570" y="1485900"/>
                  </a:lnTo>
                  <a:lnTo>
                    <a:pt x="370840" y="1485900"/>
                  </a:lnTo>
                  <a:lnTo>
                    <a:pt x="370840" y="1498600"/>
                  </a:lnTo>
                  <a:lnTo>
                    <a:pt x="372110" y="1498600"/>
                  </a:lnTo>
                  <a:lnTo>
                    <a:pt x="373380" y="1511300"/>
                  </a:lnTo>
                  <a:lnTo>
                    <a:pt x="374650" y="1511300"/>
                  </a:lnTo>
                  <a:lnTo>
                    <a:pt x="374650" y="1524000"/>
                  </a:lnTo>
                  <a:lnTo>
                    <a:pt x="375920" y="1524000"/>
                  </a:lnTo>
                  <a:lnTo>
                    <a:pt x="375920" y="1536700"/>
                  </a:lnTo>
                  <a:lnTo>
                    <a:pt x="373380" y="1562100"/>
                  </a:lnTo>
                  <a:lnTo>
                    <a:pt x="372110" y="1562100"/>
                  </a:lnTo>
                  <a:lnTo>
                    <a:pt x="372110" y="1574800"/>
                  </a:lnTo>
                  <a:lnTo>
                    <a:pt x="367030" y="1600200"/>
                  </a:lnTo>
                  <a:lnTo>
                    <a:pt x="367030" y="1612900"/>
                  </a:lnTo>
                  <a:lnTo>
                    <a:pt x="520700" y="1612900"/>
                  </a:lnTo>
                  <a:lnTo>
                    <a:pt x="520700" y="1587500"/>
                  </a:lnTo>
                  <a:lnTo>
                    <a:pt x="523240" y="1562100"/>
                  </a:lnTo>
                  <a:lnTo>
                    <a:pt x="523240" y="1549400"/>
                  </a:lnTo>
                  <a:lnTo>
                    <a:pt x="524510" y="1549400"/>
                  </a:lnTo>
                  <a:lnTo>
                    <a:pt x="524510" y="1536700"/>
                  </a:lnTo>
                  <a:lnTo>
                    <a:pt x="525780" y="1524000"/>
                  </a:lnTo>
                  <a:lnTo>
                    <a:pt x="525780" y="1511300"/>
                  </a:lnTo>
                  <a:lnTo>
                    <a:pt x="528320" y="1498600"/>
                  </a:lnTo>
                  <a:lnTo>
                    <a:pt x="528320" y="1473200"/>
                  </a:lnTo>
                  <a:lnTo>
                    <a:pt x="529590" y="1473200"/>
                  </a:lnTo>
                  <a:lnTo>
                    <a:pt x="532130" y="1447800"/>
                  </a:lnTo>
                  <a:lnTo>
                    <a:pt x="532130" y="1435100"/>
                  </a:lnTo>
                  <a:lnTo>
                    <a:pt x="535940" y="1397000"/>
                  </a:lnTo>
                  <a:lnTo>
                    <a:pt x="535940" y="1384300"/>
                  </a:lnTo>
                  <a:lnTo>
                    <a:pt x="538480" y="1358900"/>
                  </a:lnTo>
                  <a:lnTo>
                    <a:pt x="539750" y="1333500"/>
                  </a:lnTo>
                  <a:lnTo>
                    <a:pt x="541020" y="1333500"/>
                  </a:lnTo>
                  <a:lnTo>
                    <a:pt x="541020" y="1320800"/>
                  </a:lnTo>
                  <a:lnTo>
                    <a:pt x="542290" y="1308100"/>
                  </a:lnTo>
                  <a:lnTo>
                    <a:pt x="542290" y="1282700"/>
                  </a:lnTo>
                  <a:close/>
                </a:path>
                <a:path w="1069340" h="2159000">
                  <a:moveTo>
                    <a:pt x="713740" y="1562100"/>
                  </a:moveTo>
                  <a:lnTo>
                    <a:pt x="576580" y="1562100"/>
                  </a:lnTo>
                  <a:lnTo>
                    <a:pt x="576580" y="1574800"/>
                  </a:lnTo>
                  <a:lnTo>
                    <a:pt x="577850" y="1574800"/>
                  </a:lnTo>
                  <a:lnTo>
                    <a:pt x="579120" y="1587500"/>
                  </a:lnTo>
                  <a:lnTo>
                    <a:pt x="579120" y="1600200"/>
                  </a:lnTo>
                  <a:lnTo>
                    <a:pt x="580390" y="1600200"/>
                  </a:lnTo>
                  <a:lnTo>
                    <a:pt x="581660" y="1612900"/>
                  </a:lnTo>
                  <a:lnTo>
                    <a:pt x="721360" y="1612900"/>
                  </a:lnTo>
                  <a:lnTo>
                    <a:pt x="717550" y="1587500"/>
                  </a:lnTo>
                  <a:lnTo>
                    <a:pt x="716280" y="1587500"/>
                  </a:lnTo>
                  <a:lnTo>
                    <a:pt x="713740" y="1562100"/>
                  </a:lnTo>
                  <a:close/>
                </a:path>
                <a:path w="1069340" h="2159000">
                  <a:moveTo>
                    <a:pt x="767080" y="1219200"/>
                  </a:moveTo>
                  <a:lnTo>
                    <a:pt x="538480" y="1219200"/>
                  </a:lnTo>
                  <a:lnTo>
                    <a:pt x="541020" y="1244600"/>
                  </a:lnTo>
                  <a:lnTo>
                    <a:pt x="541020" y="1257300"/>
                  </a:lnTo>
                  <a:lnTo>
                    <a:pt x="542290" y="1270000"/>
                  </a:lnTo>
                  <a:lnTo>
                    <a:pt x="542290" y="1295400"/>
                  </a:lnTo>
                  <a:lnTo>
                    <a:pt x="544830" y="1308100"/>
                  </a:lnTo>
                  <a:lnTo>
                    <a:pt x="548640" y="1384300"/>
                  </a:lnTo>
                  <a:lnTo>
                    <a:pt x="554990" y="1447800"/>
                  </a:lnTo>
                  <a:lnTo>
                    <a:pt x="554990" y="1460500"/>
                  </a:lnTo>
                  <a:lnTo>
                    <a:pt x="557530" y="1460500"/>
                  </a:lnTo>
                  <a:lnTo>
                    <a:pt x="558800" y="1473200"/>
                  </a:lnTo>
                  <a:lnTo>
                    <a:pt x="561340" y="1473200"/>
                  </a:lnTo>
                  <a:lnTo>
                    <a:pt x="563880" y="1498600"/>
                  </a:lnTo>
                  <a:lnTo>
                    <a:pt x="566420" y="1498600"/>
                  </a:lnTo>
                  <a:lnTo>
                    <a:pt x="567690" y="1511300"/>
                  </a:lnTo>
                  <a:lnTo>
                    <a:pt x="572770" y="1536700"/>
                  </a:lnTo>
                  <a:lnTo>
                    <a:pt x="574040" y="1549400"/>
                  </a:lnTo>
                  <a:lnTo>
                    <a:pt x="575310" y="1549400"/>
                  </a:lnTo>
                  <a:lnTo>
                    <a:pt x="575310" y="1562100"/>
                  </a:lnTo>
                  <a:lnTo>
                    <a:pt x="712470" y="1562100"/>
                  </a:lnTo>
                  <a:lnTo>
                    <a:pt x="711200" y="1549400"/>
                  </a:lnTo>
                  <a:lnTo>
                    <a:pt x="711200" y="1536700"/>
                  </a:lnTo>
                  <a:lnTo>
                    <a:pt x="712470" y="1536700"/>
                  </a:lnTo>
                  <a:lnTo>
                    <a:pt x="713740" y="1524000"/>
                  </a:lnTo>
                  <a:lnTo>
                    <a:pt x="713740" y="1511300"/>
                  </a:lnTo>
                  <a:lnTo>
                    <a:pt x="715010" y="1511300"/>
                  </a:lnTo>
                  <a:lnTo>
                    <a:pt x="715010" y="1485900"/>
                  </a:lnTo>
                  <a:lnTo>
                    <a:pt x="716280" y="1485900"/>
                  </a:lnTo>
                  <a:lnTo>
                    <a:pt x="716280" y="1473200"/>
                  </a:lnTo>
                  <a:lnTo>
                    <a:pt x="717550" y="1460500"/>
                  </a:lnTo>
                  <a:lnTo>
                    <a:pt x="717550" y="1447800"/>
                  </a:lnTo>
                  <a:lnTo>
                    <a:pt x="718820" y="1447800"/>
                  </a:lnTo>
                  <a:lnTo>
                    <a:pt x="718820" y="1435100"/>
                  </a:lnTo>
                  <a:lnTo>
                    <a:pt x="720090" y="1422400"/>
                  </a:lnTo>
                  <a:lnTo>
                    <a:pt x="720090" y="1409700"/>
                  </a:lnTo>
                  <a:lnTo>
                    <a:pt x="722630" y="1409700"/>
                  </a:lnTo>
                  <a:lnTo>
                    <a:pt x="723900" y="1397000"/>
                  </a:lnTo>
                  <a:lnTo>
                    <a:pt x="727710" y="1371600"/>
                  </a:lnTo>
                  <a:lnTo>
                    <a:pt x="731520" y="1358900"/>
                  </a:lnTo>
                  <a:lnTo>
                    <a:pt x="736600" y="1346200"/>
                  </a:lnTo>
                  <a:lnTo>
                    <a:pt x="740410" y="1320800"/>
                  </a:lnTo>
                  <a:lnTo>
                    <a:pt x="745490" y="1295400"/>
                  </a:lnTo>
                  <a:lnTo>
                    <a:pt x="751840" y="1282700"/>
                  </a:lnTo>
                  <a:lnTo>
                    <a:pt x="762000" y="1231900"/>
                  </a:lnTo>
                  <a:lnTo>
                    <a:pt x="767080" y="1219200"/>
                  </a:lnTo>
                  <a:close/>
                </a:path>
                <a:path w="1069340" h="2159000">
                  <a:moveTo>
                    <a:pt x="779780" y="1155700"/>
                  </a:moveTo>
                  <a:lnTo>
                    <a:pt x="306070" y="1155700"/>
                  </a:lnTo>
                  <a:lnTo>
                    <a:pt x="308610" y="1181100"/>
                  </a:lnTo>
                  <a:lnTo>
                    <a:pt x="311150" y="1181100"/>
                  </a:lnTo>
                  <a:lnTo>
                    <a:pt x="313690" y="1206500"/>
                  </a:lnTo>
                  <a:lnTo>
                    <a:pt x="321310" y="1231900"/>
                  </a:lnTo>
                  <a:lnTo>
                    <a:pt x="323850" y="1244600"/>
                  </a:lnTo>
                  <a:lnTo>
                    <a:pt x="325120" y="1257300"/>
                  </a:lnTo>
                  <a:lnTo>
                    <a:pt x="326390" y="1257300"/>
                  </a:lnTo>
                  <a:lnTo>
                    <a:pt x="331470" y="1270000"/>
                  </a:lnTo>
                  <a:lnTo>
                    <a:pt x="332740" y="1282700"/>
                  </a:lnTo>
                  <a:lnTo>
                    <a:pt x="541020" y="1282700"/>
                  </a:lnTo>
                  <a:lnTo>
                    <a:pt x="541020" y="1244600"/>
                  </a:lnTo>
                  <a:lnTo>
                    <a:pt x="539750" y="1244600"/>
                  </a:lnTo>
                  <a:lnTo>
                    <a:pt x="539750" y="1231900"/>
                  </a:lnTo>
                  <a:lnTo>
                    <a:pt x="538480" y="1219200"/>
                  </a:lnTo>
                  <a:lnTo>
                    <a:pt x="767080" y="1219200"/>
                  </a:lnTo>
                  <a:lnTo>
                    <a:pt x="770890" y="1193800"/>
                  </a:lnTo>
                  <a:lnTo>
                    <a:pt x="774700" y="1181100"/>
                  </a:lnTo>
                  <a:lnTo>
                    <a:pt x="779780" y="1155700"/>
                  </a:lnTo>
                  <a:close/>
                </a:path>
                <a:path w="1069340" h="2159000">
                  <a:moveTo>
                    <a:pt x="63500" y="1231900"/>
                  </a:moveTo>
                  <a:lnTo>
                    <a:pt x="34290" y="1231900"/>
                  </a:lnTo>
                  <a:lnTo>
                    <a:pt x="41910" y="1244600"/>
                  </a:lnTo>
                  <a:lnTo>
                    <a:pt x="53340" y="1244600"/>
                  </a:lnTo>
                  <a:lnTo>
                    <a:pt x="63500" y="1231900"/>
                  </a:lnTo>
                  <a:close/>
                </a:path>
                <a:path w="1069340" h="2159000">
                  <a:moveTo>
                    <a:pt x="76200" y="1219200"/>
                  </a:moveTo>
                  <a:lnTo>
                    <a:pt x="25400" y="1219200"/>
                  </a:lnTo>
                  <a:lnTo>
                    <a:pt x="26670" y="1231900"/>
                  </a:lnTo>
                  <a:lnTo>
                    <a:pt x="73660" y="1231900"/>
                  </a:lnTo>
                  <a:lnTo>
                    <a:pt x="76200" y="1219200"/>
                  </a:lnTo>
                  <a:close/>
                </a:path>
                <a:path w="1069340" h="2159000">
                  <a:moveTo>
                    <a:pt x="133350" y="1168400"/>
                  </a:moveTo>
                  <a:lnTo>
                    <a:pt x="20320" y="1168400"/>
                  </a:lnTo>
                  <a:lnTo>
                    <a:pt x="20320" y="1206500"/>
                  </a:lnTo>
                  <a:lnTo>
                    <a:pt x="21590" y="1206500"/>
                  </a:lnTo>
                  <a:lnTo>
                    <a:pt x="22860" y="1219200"/>
                  </a:lnTo>
                  <a:lnTo>
                    <a:pt x="91440" y="1219200"/>
                  </a:lnTo>
                  <a:lnTo>
                    <a:pt x="96520" y="1206500"/>
                  </a:lnTo>
                  <a:lnTo>
                    <a:pt x="107950" y="1193800"/>
                  </a:lnTo>
                  <a:lnTo>
                    <a:pt x="113030" y="1193800"/>
                  </a:lnTo>
                  <a:lnTo>
                    <a:pt x="124460" y="1181100"/>
                  </a:lnTo>
                  <a:lnTo>
                    <a:pt x="130810" y="1181100"/>
                  </a:lnTo>
                  <a:lnTo>
                    <a:pt x="133350" y="1168400"/>
                  </a:lnTo>
                  <a:close/>
                </a:path>
                <a:path w="1069340" h="2159000">
                  <a:moveTo>
                    <a:pt x="1023619" y="1206500"/>
                  </a:moveTo>
                  <a:lnTo>
                    <a:pt x="981710" y="1206500"/>
                  </a:lnTo>
                  <a:lnTo>
                    <a:pt x="986790" y="1219200"/>
                  </a:lnTo>
                  <a:lnTo>
                    <a:pt x="1022350" y="1219200"/>
                  </a:lnTo>
                  <a:lnTo>
                    <a:pt x="1023619" y="1206500"/>
                  </a:lnTo>
                  <a:close/>
                </a:path>
                <a:path w="1069340" h="2159000">
                  <a:moveTo>
                    <a:pt x="1031240" y="1117600"/>
                  </a:moveTo>
                  <a:lnTo>
                    <a:pt x="909319" y="1117600"/>
                  </a:lnTo>
                  <a:lnTo>
                    <a:pt x="911860" y="1130300"/>
                  </a:lnTo>
                  <a:lnTo>
                    <a:pt x="915669" y="1130300"/>
                  </a:lnTo>
                  <a:lnTo>
                    <a:pt x="918210" y="1143000"/>
                  </a:lnTo>
                  <a:lnTo>
                    <a:pt x="919480" y="1143000"/>
                  </a:lnTo>
                  <a:lnTo>
                    <a:pt x="922019" y="1155700"/>
                  </a:lnTo>
                  <a:lnTo>
                    <a:pt x="925830" y="1155700"/>
                  </a:lnTo>
                  <a:lnTo>
                    <a:pt x="927100" y="1168400"/>
                  </a:lnTo>
                  <a:lnTo>
                    <a:pt x="934719" y="1168400"/>
                  </a:lnTo>
                  <a:lnTo>
                    <a:pt x="937260" y="1181100"/>
                  </a:lnTo>
                  <a:lnTo>
                    <a:pt x="946150" y="1181100"/>
                  </a:lnTo>
                  <a:lnTo>
                    <a:pt x="961390" y="1193800"/>
                  </a:lnTo>
                  <a:lnTo>
                    <a:pt x="966469" y="1206500"/>
                  </a:lnTo>
                  <a:lnTo>
                    <a:pt x="1032510" y="1206500"/>
                  </a:lnTo>
                  <a:lnTo>
                    <a:pt x="1032510" y="1193800"/>
                  </a:lnTo>
                  <a:lnTo>
                    <a:pt x="1035050" y="1193800"/>
                  </a:lnTo>
                  <a:lnTo>
                    <a:pt x="1037590" y="1168400"/>
                  </a:lnTo>
                  <a:lnTo>
                    <a:pt x="1037590" y="1155700"/>
                  </a:lnTo>
                  <a:lnTo>
                    <a:pt x="1036319" y="1143000"/>
                  </a:lnTo>
                  <a:lnTo>
                    <a:pt x="1032510" y="1130300"/>
                  </a:lnTo>
                  <a:lnTo>
                    <a:pt x="1031240" y="1117600"/>
                  </a:lnTo>
                  <a:close/>
                </a:path>
                <a:path w="1069340" h="2159000">
                  <a:moveTo>
                    <a:pt x="140970" y="1155700"/>
                  </a:moveTo>
                  <a:lnTo>
                    <a:pt x="21590" y="1155700"/>
                  </a:lnTo>
                  <a:lnTo>
                    <a:pt x="21590" y="1168400"/>
                  </a:lnTo>
                  <a:lnTo>
                    <a:pt x="135890" y="1168400"/>
                  </a:lnTo>
                  <a:lnTo>
                    <a:pt x="140970" y="1155700"/>
                  </a:lnTo>
                  <a:close/>
                </a:path>
                <a:path w="1069340" h="2159000">
                  <a:moveTo>
                    <a:pt x="148590" y="1143000"/>
                  </a:moveTo>
                  <a:lnTo>
                    <a:pt x="26670" y="1143000"/>
                  </a:lnTo>
                  <a:lnTo>
                    <a:pt x="24130" y="1155700"/>
                  </a:lnTo>
                  <a:lnTo>
                    <a:pt x="143510" y="1155700"/>
                  </a:lnTo>
                  <a:lnTo>
                    <a:pt x="148590" y="1143000"/>
                  </a:lnTo>
                  <a:close/>
                </a:path>
                <a:path w="1069340" h="2159000">
                  <a:moveTo>
                    <a:pt x="781050" y="1143000"/>
                  </a:moveTo>
                  <a:lnTo>
                    <a:pt x="304800" y="1143000"/>
                  </a:lnTo>
                  <a:lnTo>
                    <a:pt x="304800" y="1155700"/>
                  </a:lnTo>
                  <a:lnTo>
                    <a:pt x="781050" y="1155700"/>
                  </a:lnTo>
                  <a:lnTo>
                    <a:pt x="781050" y="1143000"/>
                  </a:lnTo>
                  <a:close/>
                </a:path>
                <a:path w="1069340" h="2159000">
                  <a:moveTo>
                    <a:pt x="1051560" y="1143000"/>
                  </a:moveTo>
                  <a:lnTo>
                    <a:pt x="1045210" y="1143000"/>
                  </a:lnTo>
                  <a:lnTo>
                    <a:pt x="1047750" y="1155700"/>
                  </a:lnTo>
                  <a:lnTo>
                    <a:pt x="1050290" y="1155700"/>
                  </a:lnTo>
                  <a:lnTo>
                    <a:pt x="1051560" y="1143000"/>
                  </a:lnTo>
                  <a:close/>
                </a:path>
                <a:path w="1069340" h="2159000">
                  <a:moveTo>
                    <a:pt x="154940" y="1130300"/>
                  </a:moveTo>
                  <a:lnTo>
                    <a:pt x="31750" y="1130300"/>
                  </a:lnTo>
                  <a:lnTo>
                    <a:pt x="29209" y="1143000"/>
                  </a:lnTo>
                  <a:lnTo>
                    <a:pt x="152400" y="1143000"/>
                  </a:lnTo>
                  <a:lnTo>
                    <a:pt x="154940" y="1130300"/>
                  </a:lnTo>
                  <a:close/>
                </a:path>
                <a:path w="1069340" h="2159000">
                  <a:moveTo>
                    <a:pt x="774700" y="1104900"/>
                  </a:moveTo>
                  <a:lnTo>
                    <a:pt x="308610" y="1104900"/>
                  </a:lnTo>
                  <a:lnTo>
                    <a:pt x="306070" y="1117600"/>
                  </a:lnTo>
                  <a:lnTo>
                    <a:pt x="303530" y="1143000"/>
                  </a:lnTo>
                  <a:lnTo>
                    <a:pt x="779780" y="1143000"/>
                  </a:lnTo>
                  <a:lnTo>
                    <a:pt x="779780" y="1130300"/>
                  </a:lnTo>
                  <a:lnTo>
                    <a:pt x="778510" y="1130300"/>
                  </a:lnTo>
                  <a:lnTo>
                    <a:pt x="778510" y="1117600"/>
                  </a:lnTo>
                  <a:lnTo>
                    <a:pt x="775970" y="1117600"/>
                  </a:lnTo>
                  <a:lnTo>
                    <a:pt x="774700" y="1104900"/>
                  </a:lnTo>
                  <a:close/>
                </a:path>
                <a:path w="1069340" h="2159000">
                  <a:moveTo>
                    <a:pt x="1064260" y="1130300"/>
                  </a:moveTo>
                  <a:lnTo>
                    <a:pt x="1043940" y="1130300"/>
                  </a:lnTo>
                  <a:lnTo>
                    <a:pt x="1043940" y="1143000"/>
                  </a:lnTo>
                  <a:lnTo>
                    <a:pt x="1062990" y="1143000"/>
                  </a:lnTo>
                  <a:lnTo>
                    <a:pt x="1064260" y="1130300"/>
                  </a:lnTo>
                  <a:close/>
                </a:path>
                <a:path w="1069340" h="2159000">
                  <a:moveTo>
                    <a:pt x="16510" y="1117600"/>
                  </a:moveTo>
                  <a:lnTo>
                    <a:pt x="5080" y="1117600"/>
                  </a:lnTo>
                  <a:lnTo>
                    <a:pt x="6350" y="1130300"/>
                  </a:lnTo>
                  <a:lnTo>
                    <a:pt x="15240" y="1130300"/>
                  </a:lnTo>
                  <a:lnTo>
                    <a:pt x="16510" y="1117600"/>
                  </a:lnTo>
                  <a:close/>
                </a:path>
                <a:path w="1069340" h="2159000">
                  <a:moveTo>
                    <a:pt x="160020" y="1117600"/>
                  </a:moveTo>
                  <a:lnTo>
                    <a:pt x="36830" y="1117600"/>
                  </a:lnTo>
                  <a:lnTo>
                    <a:pt x="34290" y="1130300"/>
                  </a:lnTo>
                  <a:lnTo>
                    <a:pt x="157480" y="1130300"/>
                  </a:lnTo>
                  <a:lnTo>
                    <a:pt x="160020" y="1117600"/>
                  </a:lnTo>
                  <a:close/>
                </a:path>
                <a:path w="1069340" h="2159000">
                  <a:moveTo>
                    <a:pt x="1068070" y="1117600"/>
                  </a:moveTo>
                  <a:lnTo>
                    <a:pt x="1043940" y="1117600"/>
                  </a:lnTo>
                  <a:lnTo>
                    <a:pt x="1045210" y="1130300"/>
                  </a:lnTo>
                  <a:lnTo>
                    <a:pt x="1068070" y="1130300"/>
                  </a:lnTo>
                  <a:lnTo>
                    <a:pt x="1068070" y="1117600"/>
                  </a:lnTo>
                  <a:close/>
                </a:path>
                <a:path w="1069340" h="2159000">
                  <a:moveTo>
                    <a:pt x="25400" y="1104900"/>
                  </a:moveTo>
                  <a:lnTo>
                    <a:pt x="0" y="1104900"/>
                  </a:lnTo>
                  <a:lnTo>
                    <a:pt x="0" y="1117600"/>
                  </a:lnTo>
                  <a:lnTo>
                    <a:pt x="24130" y="1117600"/>
                  </a:lnTo>
                  <a:lnTo>
                    <a:pt x="25400" y="1104900"/>
                  </a:lnTo>
                  <a:close/>
                </a:path>
                <a:path w="1069340" h="2159000">
                  <a:moveTo>
                    <a:pt x="165100" y="1104900"/>
                  </a:moveTo>
                  <a:lnTo>
                    <a:pt x="44450" y="1104900"/>
                  </a:lnTo>
                  <a:lnTo>
                    <a:pt x="44450" y="1117600"/>
                  </a:lnTo>
                  <a:lnTo>
                    <a:pt x="163830" y="1117600"/>
                  </a:lnTo>
                  <a:lnTo>
                    <a:pt x="165100" y="1104900"/>
                  </a:lnTo>
                  <a:close/>
                </a:path>
                <a:path w="1069340" h="2159000">
                  <a:moveTo>
                    <a:pt x="1027430" y="1104900"/>
                  </a:moveTo>
                  <a:lnTo>
                    <a:pt x="906780" y="1104900"/>
                  </a:lnTo>
                  <a:lnTo>
                    <a:pt x="908050" y="1117600"/>
                  </a:lnTo>
                  <a:lnTo>
                    <a:pt x="1028700" y="1117600"/>
                  </a:lnTo>
                  <a:lnTo>
                    <a:pt x="1027430" y="1104900"/>
                  </a:lnTo>
                  <a:close/>
                </a:path>
                <a:path w="1069340" h="2159000">
                  <a:moveTo>
                    <a:pt x="1062990" y="1104900"/>
                  </a:moveTo>
                  <a:lnTo>
                    <a:pt x="1037590" y="1104900"/>
                  </a:lnTo>
                  <a:lnTo>
                    <a:pt x="1038860" y="1117600"/>
                  </a:lnTo>
                  <a:lnTo>
                    <a:pt x="1069340" y="1117600"/>
                  </a:lnTo>
                  <a:lnTo>
                    <a:pt x="1062990" y="1104900"/>
                  </a:lnTo>
                  <a:close/>
                </a:path>
                <a:path w="1069340" h="2159000">
                  <a:moveTo>
                    <a:pt x="40640" y="1092200"/>
                  </a:moveTo>
                  <a:lnTo>
                    <a:pt x="3810" y="1092200"/>
                  </a:lnTo>
                  <a:lnTo>
                    <a:pt x="3810" y="1104900"/>
                  </a:lnTo>
                  <a:lnTo>
                    <a:pt x="29209" y="1104900"/>
                  </a:lnTo>
                  <a:lnTo>
                    <a:pt x="40640" y="1092200"/>
                  </a:lnTo>
                  <a:close/>
                </a:path>
                <a:path w="1069340" h="2159000">
                  <a:moveTo>
                    <a:pt x="171450" y="1066800"/>
                  </a:moveTo>
                  <a:lnTo>
                    <a:pt x="19050" y="1066800"/>
                  </a:lnTo>
                  <a:lnTo>
                    <a:pt x="16510" y="1079500"/>
                  </a:lnTo>
                  <a:lnTo>
                    <a:pt x="63500" y="1079500"/>
                  </a:lnTo>
                  <a:lnTo>
                    <a:pt x="64769" y="1092200"/>
                  </a:lnTo>
                  <a:lnTo>
                    <a:pt x="62230" y="1092200"/>
                  </a:lnTo>
                  <a:lnTo>
                    <a:pt x="60960" y="1104900"/>
                  </a:lnTo>
                  <a:lnTo>
                    <a:pt x="168910" y="1104900"/>
                  </a:lnTo>
                  <a:lnTo>
                    <a:pt x="171450" y="1092200"/>
                  </a:lnTo>
                  <a:lnTo>
                    <a:pt x="171450" y="1066800"/>
                  </a:lnTo>
                  <a:close/>
                </a:path>
                <a:path w="1069340" h="2159000">
                  <a:moveTo>
                    <a:pt x="762000" y="1066800"/>
                  </a:moveTo>
                  <a:lnTo>
                    <a:pt x="316230" y="1066800"/>
                  </a:lnTo>
                  <a:lnTo>
                    <a:pt x="313690" y="1079500"/>
                  </a:lnTo>
                  <a:lnTo>
                    <a:pt x="312420" y="1092200"/>
                  </a:lnTo>
                  <a:lnTo>
                    <a:pt x="309880" y="1104900"/>
                  </a:lnTo>
                  <a:lnTo>
                    <a:pt x="773430" y="1104900"/>
                  </a:lnTo>
                  <a:lnTo>
                    <a:pt x="773430" y="1092200"/>
                  </a:lnTo>
                  <a:lnTo>
                    <a:pt x="768350" y="1092200"/>
                  </a:lnTo>
                  <a:lnTo>
                    <a:pt x="765810" y="1079500"/>
                  </a:lnTo>
                  <a:lnTo>
                    <a:pt x="763270" y="1079500"/>
                  </a:lnTo>
                  <a:lnTo>
                    <a:pt x="762000" y="1066800"/>
                  </a:lnTo>
                  <a:close/>
                </a:path>
                <a:path w="1069340" h="2159000">
                  <a:moveTo>
                    <a:pt x="1022350" y="1092200"/>
                  </a:moveTo>
                  <a:lnTo>
                    <a:pt x="902969" y="1092200"/>
                  </a:lnTo>
                  <a:lnTo>
                    <a:pt x="905510" y="1104900"/>
                  </a:lnTo>
                  <a:lnTo>
                    <a:pt x="1024890" y="1104900"/>
                  </a:lnTo>
                  <a:lnTo>
                    <a:pt x="1022350" y="1092200"/>
                  </a:lnTo>
                  <a:close/>
                </a:path>
                <a:path w="1069340" h="2159000">
                  <a:moveTo>
                    <a:pt x="1054100" y="1079500"/>
                  </a:moveTo>
                  <a:lnTo>
                    <a:pt x="900430" y="1079500"/>
                  </a:lnTo>
                  <a:lnTo>
                    <a:pt x="901700" y="1092200"/>
                  </a:lnTo>
                  <a:lnTo>
                    <a:pt x="1026160" y="1092200"/>
                  </a:lnTo>
                  <a:lnTo>
                    <a:pt x="1028700" y="1104900"/>
                  </a:lnTo>
                  <a:lnTo>
                    <a:pt x="1061720" y="1104900"/>
                  </a:lnTo>
                  <a:lnTo>
                    <a:pt x="1059180" y="1092200"/>
                  </a:lnTo>
                  <a:lnTo>
                    <a:pt x="1054100" y="1079500"/>
                  </a:lnTo>
                  <a:close/>
                </a:path>
                <a:path w="1069340" h="2159000">
                  <a:moveTo>
                    <a:pt x="54610" y="1079500"/>
                  </a:moveTo>
                  <a:lnTo>
                    <a:pt x="12700" y="1079500"/>
                  </a:lnTo>
                  <a:lnTo>
                    <a:pt x="6350" y="1092200"/>
                  </a:lnTo>
                  <a:lnTo>
                    <a:pt x="53340" y="1092200"/>
                  </a:lnTo>
                  <a:lnTo>
                    <a:pt x="54610" y="1079500"/>
                  </a:lnTo>
                  <a:close/>
                </a:path>
                <a:path w="1069340" h="2159000">
                  <a:moveTo>
                    <a:pt x="1043940" y="1066800"/>
                  </a:moveTo>
                  <a:lnTo>
                    <a:pt x="897890" y="1066800"/>
                  </a:lnTo>
                  <a:lnTo>
                    <a:pt x="899160" y="1079500"/>
                  </a:lnTo>
                  <a:lnTo>
                    <a:pt x="1047750" y="1079500"/>
                  </a:lnTo>
                  <a:lnTo>
                    <a:pt x="1043940" y="1066800"/>
                  </a:lnTo>
                  <a:close/>
                </a:path>
                <a:path w="1069340" h="2159000">
                  <a:moveTo>
                    <a:pt x="173990" y="1041400"/>
                  </a:moveTo>
                  <a:lnTo>
                    <a:pt x="53340" y="1041400"/>
                  </a:lnTo>
                  <a:lnTo>
                    <a:pt x="34290" y="1054100"/>
                  </a:lnTo>
                  <a:lnTo>
                    <a:pt x="31750" y="1066800"/>
                  </a:lnTo>
                  <a:lnTo>
                    <a:pt x="172720" y="1066800"/>
                  </a:lnTo>
                  <a:lnTo>
                    <a:pt x="172720" y="1054100"/>
                  </a:lnTo>
                  <a:lnTo>
                    <a:pt x="173990" y="1054100"/>
                  </a:lnTo>
                  <a:lnTo>
                    <a:pt x="173990" y="1041400"/>
                  </a:lnTo>
                  <a:close/>
                </a:path>
                <a:path w="1069340" h="2159000">
                  <a:moveTo>
                    <a:pt x="753110" y="1003300"/>
                  </a:moveTo>
                  <a:lnTo>
                    <a:pt x="328930" y="1003300"/>
                  </a:lnTo>
                  <a:lnTo>
                    <a:pt x="328930" y="1016000"/>
                  </a:lnTo>
                  <a:lnTo>
                    <a:pt x="327660" y="1016000"/>
                  </a:lnTo>
                  <a:lnTo>
                    <a:pt x="326390" y="1028700"/>
                  </a:lnTo>
                  <a:lnTo>
                    <a:pt x="323850" y="1041400"/>
                  </a:lnTo>
                  <a:lnTo>
                    <a:pt x="321310" y="1041400"/>
                  </a:lnTo>
                  <a:lnTo>
                    <a:pt x="320040" y="1054100"/>
                  </a:lnTo>
                  <a:lnTo>
                    <a:pt x="317500" y="1054100"/>
                  </a:lnTo>
                  <a:lnTo>
                    <a:pt x="317500" y="1066800"/>
                  </a:lnTo>
                  <a:lnTo>
                    <a:pt x="760730" y="1066800"/>
                  </a:lnTo>
                  <a:lnTo>
                    <a:pt x="756920" y="1054100"/>
                  </a:lnTo>
                  <a:lnTo>
                    <a:pt x="754380" y="1041400"/>
                  </a:lnTo>
                  <a:lnTo>
                    <a:pt x="754380" y="1028700"/>
                  </a:lnTo>
                  <a:lnTo>
                    <a:pt x="753110" y="1028700"/>
                  </a:lnTo>
                  <a:lnTo>
                    <a:pt x="753110" y="1003300"/>
                  </a:lnTo>
                  <a:close/>
                </a:path>
                <a:path w="1069340" h="2159000">
                  <a:moveTo>
                    <a:pt x="1012190" y="1041400"/>
                  </a:moveTo>
                  <a:lnTo>
                    <a:pt x="891540" y="1041400"/>
                  </a:lnTo>
                  <a:lnTo>
                    <a:pt x="892810" y="1054100"/>
                  </a:lnTo>
                  <a:lnTo>
                    <a:pt x="896619" y="1066800"/>
                  </a:lnTo>
                  <a:lnTo>
                    <a:pt x="1041400" y="1066800"/>
                  </a:lnTo>
                  <a:lnTo>
                    <a:pt x="1027430" y="1054100"/>
                  </a:lnTo>
                  <a:lnTo>
                    <a:pt x="1019810" y="1054100"/>
                  </a:lnTo>
                  <a:lnTo>
                    <a:pt x="1012190" y="1041400"/>
                  </a:lnTo>
                  <a:close/>
                </a:path>
                <a:path w="1069340" h="2159000">
                  <a:moveTo>
                    <a:pt x="180340" y="1028700"/>
                  </a:moveTo>
                  <a:lnTo>
                    <a:pt x="68580" y="1028700"/>
                  </a:lnTo>
                  <a:lnTo>
                    <a:pt x="63500" y="1041400"/>
                  </a:lnTo>
                  <a:lnTo>
                    <a:pt x="177800" y="1041400"/>
                  </a:lnTo>
                  <a:lnTo>
                    <a:pt x="180340" y="1028700"/>
                  </a:lnTo>
                  <a:close/>
                </a:path>
                <a:path w="1069340" h="2159000">
                  <a:moveTo>
                    <a:pt x="995680" y="1016000"/>
                  </a:moveTo>
                  <a:lnTo>
                    <a:pt x="883919" y="1016000"/>
                  </a:lnTo>
                  <a:lnTo>
                    <a:pt x="885190" y="1028700"/>
                  </a:lnTo>
                  <a:lnTo>
                    <a:pt x="889000" y="1041400"/>
                  </a:lnTo>
                  <a:lnTo>
                    <a:pt x="1008380" y="1041400"/>
                  </a:lnTo>
                  <a:lnTo>
                    <a:pt x="1003300" y="1028700"/>
                  </a:lnTo>
                  <a:lnTo>
                    <a:pt x="995680" y="1016000"/>
                  </a:lnTo>
                  <a:close/>
                </a:path>
                <a:path w="1069340" h="2159000">
                  <a:moveTo>
                    <a:pt x="184150" y="1016000"/>
                  </a:moveTo>
                  <a:lnTo>
                    <a:pt x="97790" y="1016000"/>
                  </a:lnTo>
                  <a:lnTo>
                    <a:pt x="95250" y="1028700"/>
                  </a:lnTo>
                  <a:lnTo>
                    <a:pt x="182880" y="1028700"/>
                  </a:lnTo>
                  <a:lnTo>
                    <a:pt x="184150" y="1016000"/>
                  </a:lnTo>
                  <a:close/>
                </a:path>
                <a:path w="1069340" h="2159000">
                  <a:moveTo>
                    <a:pt x="194310" y="1003300"/>
                  </a:moveTo>
                  <a:lnTo>
                    <a:pt x="109220" y="1003300"/>
                  </a:lnTo>
                  <a:lnTo>
                    <a:pt x="107950" y="1016000"/>
                  </a:lnTo>
                  <a:lnTo>
                    <a:pt x="191770" y="1016000"/>
                  </a:lnTo>
                  <a:lnTo>
                    <a:pt x="194310" y="1003300"/>
                  </a:lnTo>
                  <a:close/>
                </a:path>
                <a:path w="1069340" h="2159000">
                  <a:moveTo>
                    <a:pt x="979169" y="1003300"/>
                  </a:moveTo>
                  <a:lnTo>
                    <a:pt x="876300" y="1003300"/>
                  </a:lnTo>
                  <a:lnTo>
                    <a:pt x="880110" y="1016000"/>
                  </a:lnTo>
                  <a:lnTo>
                    <a:pt x="986790" y="1016000"/>
                  </a:lnTo>
                  <a:lnTo>
                    <a:pt x="979169" y="1003300"/>
                  </a:lnTo>
                  <a:close/>
                </a:path>
                <a:path w="1069340" h="2159000">
                  <a:moveTo>
                    <a:pt x="217170" y="977900"/>
                  </a:moveTo>
                  <a:lnTo>
                    <a:pt x="118110" y="977900"/>
                  </a:lnTo>
                  <a:lnTo>
                    <a:pt x="115570" y="990600"/>
                  </a:lnTo>
                  <a:lnTo>
                    <a:pt x="113030" y="990600"/>
                  </a:lnTo>
                  <a:lnTo>
                    <a:pt x="113030" y="1003300"/>
                  </a:lnTo>
                  <a:lnTo>
                    <a:pt x="198120" y="1003300"/>
                  </a:lnTo>
                  <a:lnTo>
                    <a:pt x="205740" y="990600"/>
                  </a:lnTo>
                  <a:lnTo>
                    <a:pt x="217170" y="977900"/>
                  </a:lnTo>
                  <a:close/>
                </a:path>
                <a:path w="1069340" h="2159000">
                  <a:moveTo>
                    <a:pt x="756920" y="990600"/>
                  </a:moveTo>
                  <a:lnTo>
                    <a:pt x="325120" y="990600"/>
                  </a:lnTo>
                  <a:lnTo>
                    <a:pt x="326390" y="1003300"/>
                  </a:lnTo>
                  <a:lnTo>
                    <a:pt x="754380" y="1003300"/>
                  </a:lnTo>
                  <a:lnTo>
                    <a:pt x="756920" y="990600"/>
                  </a:lnTo>
                  <a:close/>
                </a:path>
                <a:path w="1069340" h="2159000">
                  <a:moveTo>
                    <a:pt x="965200" y="977900"/>
                  </a:moveTo>
                  <a:lnTo>
                    <a:pt x="866140" y="977900"/>
                  </a:lnTo>
                  <a:lnTo>
                    <a:pt x="871219" y="990600"/>
                  </a:lnTo>
                  <a:lnTo>
                    <a:pt x="873760" y="1003300"/>
                  </a:lnTo>
                  <a:lnTo>
                    <a:pt x="975360" y="1003300"/>
                  </a:lnTo>
                  <a:lnTo>
                    <a:pt x="972819" y="990600"/>
                  </a:lnTo>
                  <a:lnTo>
                    <a:pt x="967740" y="990600"/>
                  </a:lnTo>
                  <a:lnTo>
                    <a:pt x="965200" y="977900"/>
                  </a:lnTo>
                  <a:close/>
                </a:path>
                <a:path w="1069340" h="2159000">
                  <a:moveTo>
                    <a:pt x="768350" y="965200"/>
                  </a:moveTo>
                  <a:lnTo>
                    <a:pt x="313690" y="965200"/>
                  </a:lnTo>
                  <a:lnTo>
                    <a:pt x="316230" y="977900"/>
                  </a:lnTo>
                  <a:lnTo>
                    <a:pt x="317500" y="977900"/>
                  </a:lnTo>
                  <a:lnTo>
                    <a:pt x="322580" y="990600"/>
                  </a:lnTo>
                  <a:lnTo>
                    <a:pt x="758190" y="990600"/>
                  </a:lnTo>
                  <a:lnTo>
                    <a:pt x="765810" y="977900"/>
                  </a:lnTo>
                  <a:lnTo>
                    <a:pt x="768350" y="965200"/>
                  </a:lnTo>
                  <a:close/>
                </a:path>
                <a:path w="1069340" h="2159000">
                  <a:moveTo>
                    <a:pt x="226060" y="965200"/>
                  </a:moveTo>
                  <a:lnTo>
                    <a:pt x="121920" y="965200"/>
                  </a:lnTo>
                  <a:lnTo>
                    <a:pt x="120650" y="977900"/>
                  </a:lnTo>
                  <a:lnTo>
                    <a:pt x="223520" y="977900"/>
                  </a:lnTo>
                  <a:lnTo>
                    <a:pt x="226060" y="965200"/>
                  </a:lnTo>
                  <a:close/>
                </a:path>
                <a:path w="1069340" h="2159000">
                  <a:moveTo>
                    <a:pt x="923290" y="838200"/>
                  </a:moveTo>
                  <a:lnTo>
                    <a:pt x="787400" y="838200"/>
                  </a:lnTo>
                  <a:lnTo>
                    <a:pt x="787400" y="850900"/>
                  </a:lnTo>
                  <a:lnTo>
                    <a:pt x="788670" y="850900"/>
                  </a:lnTo>
                  <a:lnTo>
                    <a:pt x="788670" y="869950"/>
                  </a:lnTo>
                  <a:lnTo>
                    <a:pt x="789940" y="876300"/>
                  </a:lnTo>
                  <a:lnTo>
                    <a:pt x="791210" y="876300"/>
                  </a:lnTo>
                  <a:lnTo>
                    <a:pt x="792480" y="889000"/>
                  </a:lnTo>
                  <a:lnTo>
                    <a:pt x="795020" y="889000"/>
                  </a:lnTo>
                  <a:lnTo>
                    <a:pt x="797560" y="901700"/>
                  </a:lnTo>
                  <a:lnTo>
                    <a:pt x="802640" y="901700"/>
                  </a:lnTo>
                  <a:lnTo>
                    <a:pt x="806450" y="914400"/>
                  </a:lnTo>
                  <a:lnTo>
                    <a:pt x="810260" y="914400"/>
                  </a:lnTo>
                  <a:lnTo>
                    <a:pt x="817880" y="927100"/>
                  </a:lnTo>
                  <a:lnTo>
                    <a:pt x="828040" y="927100"/>
                  </a:lnTo>
                  <a:lnTo>
                    <a:pt x="833119" y="939800"/>
                  </a:lnTo>
                  <a:lnTo>
                    <a:pt x="836930" y="939800"/>
                  </a:lnTo>
                  <a:lnTo>
                    <a:pt x="842010" y="952500"/>
                  </a:lnTo>
                  <a:lnTo>
                    <a:pt x="849630" y="952500"/>
                  </a:lnTo>
                  <a:lnTo>
                    <a:pt x="855980" y="965200"/>
                  </a:lnTo>
                  <a:lnTo>
                    <a:pt x="859790" y="965200"/>
                  </a:lnTo>
                  <a:lnTo>
                    <a:pt x="861060" y="977900"/>
                  </a:lnTo>
                  <a:lnTo>
                    <a:pt x="962660" y="977900"/>
                  </a:lnTo>
                  <a:lnTo>
                    <a:pt x="958850" y="965200"/>
                  </a:lnTo>
                  <a:lnTo>
                    <a:pt x="956310" y="952500"/>
                  </a:lnTo>
                  <a:lnTo>
                    <a:pt x="952500" y="939800"/>
                  </a:lnTo>
                  <a:lnTo>
                    <a:pt x="947419" y="927100"/>
                  </a:lnTo>
                  <a:lnTo>
                    <a:pt x="935990" y="889000"/>
                  </a:lnTo>
                  <a:lnTo>
                    <a:pt x="930910" y="876300"/>
                  </a:lnTo>
                  <a:lnTo>
                    <a:pt x="923290" y="838200"/>
                  </a:lnTo>
                  <a:close/>
                </a:path>
                <a:path w="1069340" h="2159000">
                  <a:moveTo>
                    <a:pt x="275590" y="901700"/>
                  </a:moveTo>
                  <a:lnTo>
                    <a:pt x="138430" y="901700"/>
                  </a:lnTo>
                  <a:lnTo>
                    <a:pt x="130810" y="939800"/>
                  </a:lnTo>
                  <a:lnTo>
                    <a:pt x="125730" y="952500"/>
                  </a:lnTo>
                  <a:lnTo>
                    <a:pt x="124460" y="965200"/>
                  </a:lnTo>
                  <a:lnTo>
                    <a:pt x="233679" y="965200"/>
                  </a:lnTo>
                  <a:lnTo>
                    <a:pt x="236220" y="952500"/>
                  </a:lnTo>
                  <a:lnTo>
                    <a:pt x="243840" y="952500"/>
                  </a:lnTo>
                  <a:lnTo>
                    <a:pt x="245110" y="939800"/>
                  </a:lnTo>
                  <a:lnTo>
                    <a:pt x="254000" y="939800"/>
                  </a:lnTo>
                  <a:lnTo>
                    <a:pt x="256540" y="927100"/>
                  </a:lnTo>
                  <a:lnTo>
                    <a:pt x="262890" y="927100"/>
                  </a:lnTo>
                  <a:lnTo>
                    <a:pt x="266700" y="914400"/>
                  </a:lnTo>
                  <a:lnTo>
                    <a:pt x="273050" y="914400"/>
                  </a:lnTo>
                  <a:lnTo>
                    <a:pt x="275590" y="901700"/>
                  </a:lnTo>
                  <a:close/>
                </a:path>
                <a:path w="1069340" h="2159000">
                  <a:moveTo>
                    <a:pt x="773430" y="952500"/>
                  </a:moveTo>
                  <a:lnTo>
                    <a:pt x="306070" y="952500"/>
                  </a:lnTo>
                  <a:lnTo>
                    <a:pt x="307340" y="965200"/>
                  </a:lnTo>
                  <a:lnTo>
                    <a:pt x="770890" y="965200"/>
                  </a:lnTo>
                  <a:lnTo>
                    <a:pt x="773430" y="952500"/>
                  </a:lnTo>
                  <a:close/>
                </a:path>
                <a:path w="1069340" h="2159000">
                  <a:moveTo>
                    <a:pt x="777240" y="939800"/>
                  </a:moveTo>
                  <a:lnTo>
                    <a:pt x="300990" y="939800"/>
                  </a:lnTo>
                  <a:lnTo>
                    <a:pt x="303530" y="952500"/>
                  </a:lnTo>
                  <a:lnTo>
                    <a:pt x="774700" y="952500"/>
                  </a:lnTo>
                  <a:lnTo>
                    <a:pt x="777240" y="939800"/>
                  </a:lnTo>
                  <a:close/>
                </a:path>
                <a:path w="1069340" h="2159000">
                  <a:moveTo>
                    <a:pt x="782320" y="927100"/>
                  </a:moveTo>
                  <a:lnTo>
                    <a:pt x="297180" y="927100"/>
                  </a:lnTo>
                  <a:lnTo>
                    <a:pt x="299720" y="939800"/>
                  </a:lnTo>
                  <a:lnTo>
                    <a:pt x="781050" y="939800"/>
                  </a:lnTo>
                  <a:lnTo>
                    <a:pt x="782320" y="927100"/>
                  </a:lnTo>
                  <a:close/>
                </a:path>
                <a:path w="1069340" h="2159000">
                  <a:moveTo>
                    <a:pt x="786130" y="901700"/>
                  </a:moveTo>
                  <a:lnTo>
                    <a:pt x="292100" y="901700"/>
                  </a:lnTo>
                  <a:lnTo>
                    <a:pt x="293370" y="914400"/>
                  </a:lnTo>
                  <a:lnTo>
                    <a:pt x="295910" y="914400"/>
                  </a:lnTo>
                  <a:lnTo>
                    <a:pt x="295910" y="927100"/>
                  </a:lnTo>
                  <a:lnTo>
                    <a:pt x="783590" y="927100"/>
                  </a:lnTo>
                  <a:lnTo>
                    <a:pt x="786130" y="914400"/>
                  </a:lnTo>
                  <a:lnTo>
                    <a:pt x="786130" y="901700"/>
                  </a:lnTo>
                  <a:close/>
                </a:path>
                <a:path w="1069340" h="2159000">
                  <a:moveTo>
                    <a:pt x="283210" y="889000"/>
                  </a:moveTo>
                  <a:lnTo>
                    <a:pt x="142240" y="889000"/>
                  </a:lnTo>
                  <a:lnTo>
                    <a:pt x="140970" y="901700"/>
                  </a:lnTo>
                  <a:lnTo>
                    <a:pt x="280670" y="901700"/>
                  </a:lnTo>
                  <a:lnTo>
                    <a:pt x="283210" y="889000"/>
                  </a:lnTo>
                  <a:close/>
                </a:path>
                <a:path w="1069340" h="2159000">
                  <a:moveTo>
                    <a:pt x="787400" y="876300"/>
                  </a:moveTo>
                  <a:lnTo>
                    <a:pt x="292100" y="876300"/>
                  </a:lnTo>
                  <a:lnTo>
                    <a:pt x="292100" y="889000"/>
                  </a:lnTo>
                  <a:lnTo>
                    <a:pt x="290830" y="889000"/>
                  </a:lnTo>
                  <a:lnTo>
                    <a:pt x="290830" y="901700"/>
                  </a:lnTo>
                  <a:lnTo>
                    <a:pt x="787400" y="901700"/>
                  </a:lnTo>
                  <a:lnTo>
                    <a:pt x="787400" y="876300"/>
                  </a:lnTo>
                  <a:close/>
                </a:path>
                <a:path w="1069340" h="2159000">
                  <a:moveTo>
                    <a:pt x="294640" y="863600"/>
                  </a:moveTo>
                  <a:lnTo>
                    <a:pt x="149860" y="863600"/>
                  </a:lnTo>
                  <a:lnTo>
                    <a:pt x="144780" y="889000"/>
                  </a:lnTo>
                  <a:lnTo>
                    <a:pt x="290830" y="889000"/>
                  </a:lnTo>
                  <a:lnTo>
                    <a:pt x="290830" y="876300"/>
                  </a:lnTo>
                  <a:lnTo>
                    <a:pt x="294640" y="876300"/>
                  </a:lnTo>
                  <a:lnTo>
                    <a:pt x="294640" y="863600"/>
                  </a:lnTo>
                  <a:close/>
                </a:path>
                <a:path w="1069340" h="2159000">
                  <a:moveTo>
                    <a:pt x="899160" y="774700"/>
                  </a:moveTo>
                  <a:lnTo>
                    <a:pt x="179070" y="774700"/>
                  </a:lnTo>
                  <a:lnTo>
                    <a:pt x="173990" y="800100"/>
                  </a:lnTo>
                  <a:lnTo>
                    <a:pt x="168910" y="812800"/>
                  </a:lnTo>
                  <a:lnTo>
                    <a:pt x="167640" y="812800"/>
                  </a:lnTo>
                  <a:lnTo>
                    <a:pt x="163830" y="825500"/>
                  </a:lnTo>
                  <a:lnTo>
                    <a:pt x="161290" y="825500"/>
                  </a:lnTo>
                  <a:lnTo>
                    <a:pt x="157480" y="838200"/>
                  </a:lnTo>
                  <a:lnTo>
                    <a:pt x="156210" y="850900"/>
                  </a:lnTo>
                  <a:lnTo>
                    <a:pt x="152400" y="863600"/>
                  </a:lnTo>
                  <a:lnTo>
                    <a:pt x="294640" y="863600"/>
                  </a:lnTo>
                  <a:lnTo>
                    <a:pt x="294640" y="876300"/>
                  </a:lnTo>
                  <a:lnTo>
                    <a:pt x="788670" y="876300"/>
                  </a:lnTo>
                  <a:lnTo>
                    <a:pt x="788670" y="869950"/>
                  </a:lnTo>
                  <a:lnTo>
                    <a:pt x="787400" y="863600"/>
                  </a:lnTo>
                  <a:lnTo>
                    <a:pt x="786130" y="850900"/>
                  </a:lnTo>
                  <a:lnTo>
                    <a:pt x="784860" y="850900"/>
                  </a:lnTo>
                  <a:lnTo>
                    <a:pt x="784860" y="838200"/>
                  </a:lnTo>
                  <a:lnTo>
                    <a:pt x="923290" y="838200"/>
                  </a:lnTo>
                  <a:lnTo>
                    <a:pt x="915669" y="825500"/>
                  </a:lnTo>
                  <a:lnTo>
                    <a:pt x="914400" y="812800"/>
                  </a:lnTo>
                  <a:lnTo>
                    <a:pt x="910590" y="800100"/>
                  </a:lnTo>
                  <a:lnTo>
                    <a:pt x="908050" y="800100"/>
                  </a:lnTo>
                  <a:lnTo>
                    <a:pt x="906780" y="787400"/>
                  </a:lnTo>
                  <a:lnTo>
                    <a:pt x="901700" y="787400"/>
                  </a:lnTo>
                  <a:lnTo>
                    <a:pt x="899160" y="774700"/>
                  </a:lnTo>
                  <a:close/>
                </a:path>
                <a:path w="1069340" h="2159000">
                  <a:moveTo>
                    <a:pt x="889000" y="749300"/>
                  </a:moveTo>
                  <a:lnTo>
                    <a:pt x="191770" y="749300"/>
                  </a:lnTo>
                  <a:lnTo>
                    <a:pt x="186690" y="762000"/>
                  </a:lnTo>
                  <a:lnTo>
                    <a:pt x="185420" y="762000"/>
                  </a:lnTo>
                  <a:lnTo>
                    <a:pt x="184150" y="774700"/>
                  </a:lnTo>
                  <a:lnTo>
                    <a:pt x="896619" y="774700"/>
                  </a:lnTo>
                  <a:lnTo>
                    <a:pt x="889000" y="749300"/>
                  </a:lnTo>
                  <a:close/>
                </a:path>
                <a:path w="1069340" h="2159000">
                  <a:moveTo>
                    <a:pt x="881380" y="736600"/>
                  </a:moveTo>
                  <a:lnTo>
                    <a:pt x="200660" y="736600"/>
                  </a:lnTo>
                  <a:lnTo>
                    <a:pt x="193040" y="749300"/>
                  </a:lnTo>
                  <a:lnTo>
                    <a:pt x="883919" y="749300"/>
                  </a:lnTo>
                  <a:lnTo>
                    <a:pt x="881380" y="736600"/>
                  </a:lnTo>
                  <a:close/>
                </a:path>
                <a:path w="1069340" h="2159000">
                  <a:moveTo>
                    <a:pt x="875030" y="723900"/>
                  </a:moveTo>
                  <a:lnTo>
                    <a:pt x="208279" y="723900"/>
                  </a:lnTo>
                  <a:lnTo>
                    <a:pt x="207010" y="736600"/>
                  </a:lnTo>
                  <a:lnTo>
                    <a:pt x="880110" y="736600"/>
                  </a:lnTo>
                  <a:lnTo>
                    <a:pt x="875030" y="723900"/>
                  </a:lnTo>
                  <a:close/>
                </a:path>
                <a:path w="1069340" h="2159000">
                  <a:moveTo>
                    <a:pt x="868680" y="711200"/>
                  </a:moveTo>
                  <a:lnTo>
                    <a:pt x="215900" y="711200"/>
                  </a:lnTo>
                  <a:lnTo>
                    <a:pt x="213360" y="723900"/>
                  </a:lnTo>
                  <a:lnTo>
                    <a:pt x="872490" y="723900"/>
                  </a:lnTo>
                  <a:lnTo>
                    <a:pt x="868680" y="711200"/>
                  </a:lnTo>
                  <a:close/>
                </a:path>
                <a:path w="1069340" h="2159000">
                  <a:moveTo>
                    <a:pt x="862330" y="698500"/>
                  </a:moveTo>
                  <a:lnTo>
                    <a:pt x="219710" y="698500"/>
                  </a:lnTo>
                  <a:lnTo>
                    <a:pt x="218440" y="711200"/>
                  </a:lnTo>
                  <a:lnTo>
                    <a:pt x="864869" y="711200"/>
                  </a:lnTo>
                  <a:lnTo>
                    <a:pt x="862330" y="698500"/>
                  </a:lnTo>
                  <a:close/>
                </a:path>
                <a:path w="1069340" h="2159000">
                  <a:moveTo>
                    <a:pt x="861060" y="685800"/>
                  </a:moveTo>
                  <a:lnTo>
                    <a:pt x="224790" y="685800"/>
                  </a:lnTo>
                  <a:lnTo>
                    <a:pt x="222250" y="698500"/>
                  </a:lnTo>
                  <a:lnTo>
                    <a:pt x="861060" y="698500"/>
                  </a:lnTo>
                  <a:lnTo>
                    <a:pt x="861060" y="685800"/>
                  </a:lnTo>
                  <a:close/>
                </a:path>
                <a:path w="1069340" h="2159000">
                  <a:moveTo>
                    <a:pt x="855980" y="457200"/>
                  </a:moveTo>
                  <a:lnTo>
                    <a:pt x="237490" y="457200"/>
                  </a:lnTo>
                  <a:lnTo>
                    <a:pt x="234950" y="482600"/>
                  </a:lnTo>
                  <a:lnTo>
                    <a:pt x="234950" y="508000"/>
                  </a:lnTo>
                  <a:lnTo>
                    <a:pt x="236220" y="520700"/>
                  </a:lnTo>
                  <a:lnTo>
                    <a:pt x="236220" y="546100"/>
                  </a:lnTo>
                  <a:lnTo>
                    <a:pt x="237490" y="558800"/>
                  </a:lnTo>
                  <a:lnTo>
                    <a:pt x="237490" y="571500"/>
                  </a:lnTo>
                  <a:lnTo>
                    <a:pt x="238760" y="584200"/>
                  </a:lnTo>
                  <a:lnTo>
                    <a:pt x="238760" y="596900"/>
                  </a:lnTo>
                  <a:lnTo>
                    <a:pt x="237490" y="609600"/>
                  </a:lnTo>
                  <a:lnTo>
                    <a:pt x="237490" y="635000"/>
                  </a:lnTo>
                  <a:lnTo>
                    <a:pt x="236220" y="635000"/>
                  </a:lnTo>
                  <a:lnTo>
                    <a:pt x="236220" y="647700"/>
                  </a:lnTo>
                  <a:lnTo>
                    <a:pt x="234950" y="647700"/>
                  </a:lnTo>
                  <a:lnTo>
                    <a:pt x="233679" y="660400"/>
                  </a:lnTo>
                  <a:lnTo>
                    <a:pt x="231140" y="660400"/>
                  </a:lnTo>
                  <a:lnTo>
                    <a:pt x="231140" y="673100"/>
                  </a:lnTo>
                  <a:lnTo>
                    <a:pt x="227329" y="673100"/>
                  </a:lnTo>
                  <a:lnTo>
                    <a:pt x="227329" y="685800"/>
                  </a:lnTo>
                  <a:lnTo>
                    <a:pt x="859790" y="685800"/>
                  </a:lnTo>
                  <a:lnTo>
                    <a:pt x="859790" y="660400"/>
                  </a:lnTo>
                  <a:lnTo>
                    <a:pt x="857250" y="647700"/>
                  </a:lnTo>
                  <a:lnTo>
                    <a:pt x="857250" y="635000"/>
                  </a:lnTo>
                  <a:lnTo>
                    <a:pt x="854710" y="609600"/>
                  </a:lnTo>
                  <a:lnTo>
                    <a:pt x="854710" y="596900"/>
                  </a:lnTo>
                  <a:lnTo>
                    <a:pt x="853440" y="584200"/>
                  </a:lnTo>
                  <a:lnTo>
                    <a:pt x="853440" y="571500"/>
                  </a:lnTo>
                  <a:lnTo>
                    <a:pt x="852169" y="558800"/>
                  </a:lnTo>
                  <a:lnTo>
                    <a:pt x="852169" y="546100"/>
                  </a:lnTo>
                  <a:lnTo>
                    <a:pt x="853440" y="546100"/>
                  </a:lnTo>
                  <a:lnTo>
                    <a:pt x="853440" y="533400"/>
                  </a:lnTo>
                  <a:lnTo>
                    <a:pt x="855980" y="508000"/>
                  </a:lnTo>
                  <a:lnTo>
                    <a:pt x="855980" y="457200"/>
                  </a:lnTo>
                  <a:close/>
                </a:path>
                <a:path w="1069340" h="2159000">
                  <a:moveTo>
                    <a:pt x="840740" y="419100"/>
                  </a:moveTo>
                  <a:lnTo>
                    <a:pt x="256540" y="419100"/>
                  </a:lnTo>
                  <a:lnTo>
                    <a:pt x="251460" y="431800"/>
                  </a:lnTo>
                  <a:lnTo>
                    <a:pt x="247650" y="431800"/>
                  </a:lnTo>
                  <a:lnTo>
                    <a:pt x="245110" y="444500"/>
                  </a:lnTo>
                  <a:lnTo>
                    <a:pt x="241300" y="444500"/>
                  </a:lnTo>
                  <a:lnTo>
                    <a:pt x="240029" y="457200"/>
                  </a:lnTo>
                  <a:lnTo>
                    <a:pt x="853440" y="457200"/>
                  </a:lnTo>
                  <a:lnTo>
                    <a:pt x="848360" y="444500"/>
                  </a:lnTo>
                  <a:lnTo>
                    <a:pt x="840740" y="419100"/>
                  </a:lnTo>
                  <a:close/>
                </a:path>
                <a:path w="1069340" h="2159000">
                  <a:moveTo>
                    <a:pt x="831850" y="406400"/>
                  </a:moveTo>
                  <a:lnTo>
                    <a:pt x="262890" y="406400"/>
                  </a:lnTo>
                  <a:lnTo>
                    <a:pt x="260350" y="419100"/>
                  </a:lnTo>
                  <a:lnTo>
                    <a:pt x="835660" y="419100"/>
                  </a:lnTo>
                  <a:lnTo>
                    <a:pt x="831850" y="406400"/>
                  </a:lnTo>
                  <a:close/>
                </a:path>
                <a:path w="1069340" h="2159000">
                  <a:moveTo>
                    <a:pt x="811530" y="381000"/>
                  </a:moveTo>
                  <a:lnTo>
                    <a:pt x="281940" y="381000"/>
                  </a:lnTo>
                  <a:lnTo>
                    <a:pt x="275590" y="393700"/>
                  </a:lnTo>
                  <a:lnTo>
                    <a:pt x="273050" y="393700"/>
                  </a:lnTo>
                  <a:lnTo>
                    <a:pt x="267970" y="406400"/>
                  </a:lnTo>
                  <a:lnTo>
                    <a:pt x="826769" y="406400"/>
                  </a:lnTo>
                  <a:lnTo>
                    <a:pt x="816610" y="393700"/>
                  </a:lnTo>
                  <a:lnTo>
                    <a:pt x="811530" y="381000"/>
                  </a:lnTo>
                  <a:close/>
                </a:path>
                <a:path w="1069340" h="2159000">
                  <a:moveTo>
                    <a:pt x="792480" y="368300"/>
                  </a:moveTo>
                  <a:lnTo>
                    <a:pt x="302260" y="368300"/>
                  </a:lnTo>
                  <a:lnTo>
                    <a:pt x="295910" y="381000"/>
                  </a:lnTo>
                  <a:lnTo>
                    <a:pt x="807720" y="381000"/>
                  </a:lnTo>
                  <a:lnTo>
                    <a:pt x="792480" y="368300"/>
                  </a:lnTo>
                  <a:close/>
                </a:path>
                <a:path w="1069340" h="2159000">
                  <a:moveTo>
                    <a:pt x="748030" y="342900"/>
                  </a:moveTo>
                  <a:lnTo>
                    <a:pt x="345440" y="342900"/>
                  </a:lnTo>
                  <a:lnTo>
                    <a:pt x="332740" y="355600"/>
                  </a:lnTo>
                  <a:lnTo>
                    <a:pt x="313690" y="368300"/>
                  </a:lnTo>
                  <a:lnTo>
                    <a:pt x="783590" y="368300"/>
                  </a:lnTo>
                  <a:lnTo>
                    <a:pt x="778510" y="355600"/>
                  </a:lnTo>
                  <a:lnTo>
                    <a:pt x="756920" y="355600"/>
                  </a:lnTo>
                  <a:lnTo>
                    <a:pt x="748030" y="342900"/>
                  </a:lnTo>
                  <a:close/>
                </a:path>
                <a:path w="1069340" h="2159000">
                  <a:moveTo>
                    <a:pt x="702310" y="330200"/>
                  </a:moveTo>
                  <a:lnTo>
                    <a:pt x="375920" y="330200"/>
                  </a:lnTo>
                  <a:lnTo>
                    <a:pt x="368300" y="342900"/>
                  </a:lnTo>
                  <a:lnTo>
                    <a:pt x="715010" y="342900"/>
                  </a:lnTo>
                  <a:lnTo>
                    <a:pt x="702310" y="330200"/>
                  </a:lnTo>
                  <a:close/>
                </a:path>
                <a:path w="1069340" h="2159000">
                  <a:moveTo>
                    <a:pt x="678180" y="317500"/>
                  </a:moveTo>
                  <a:lnTo>
                    <a:pt x="403860" y="317500"/>
                  </a:lnTo>
                  <a:lnTo>
                    <a:pt x="393700" y="330200"/>
                  </a:lnTo>
                  <a:lnTo>
                    <a:pt x="681990" y="330200"/>
                  </a:lnTo>
                  <a:lnTo>
                    <a:pt x="678180" y="317500"/>
                  </a:lnTo>
                  <a:close/>
                </a:path>
                <a:path w="1069340" h="2159000">
                  <a:moveTo>
                    <a:pt x="650240" y="304800"/>
                  </a:moveTo>
                  <a:lnTo>
                    <a:pt x="431800" y="304800"/>
                  </a:lnTo>
                  <a:lnTo>
                    <a:pt x="425450" y="317500"/>
                  </a:lnTo>
                  <a:lnTo>
                    <a:pt x="657860" y="317500"/>
                  </a:lnTo>
                  <a:lnTo>
                    <a:pt x="650240" y="304800"/>
                  </a:lnTo>
                  <a:close/>
                </a:path>
                <a:path w="1069340" h="2159000">
                  <a:moveTo>
                    <a:pt x="635000" y="292100"/>
                  </a:moveTo>
                  <a:lnTo>
                    <a:pt x="461009" y="292100"/>
                  </a:lnTo>
                  <a:lnTo>
                    <a:pt x="455930" y="304800"/>
                  </a:lnTo>
                  <a:lnTo>
                    <a:pt x="637540" y="304800"/>
                  </a:lnTo>
                  <a:lnTo>
                    <a:pt x="635000" y="292100"/>
                  </a:lnTo>
                  <a:close/>
                </a:path>
                <a:path w="1069340" h="2159000">
                  <a:moveTo>
                    <a:pt x="628650" y="279400"/>
                  </a:moveTo>
                  <a:lnTo>
                    <a:pt x="473709" y="279400"/>
                  </a:lnTo>
                  <a:lnTo>
                    <a:pt x="473709" y="292100"/>
                  </a:lnTo>
                  <a:lnTo>
                    <a:pt x="629920" y="292100"/>
                  </a:lnTo>
                  <a:lnTo>
                    <a:pt x="628650" y="279400"/>
                  </a:lnTo>
                  <a:close/>
                </a:path>
                <a:path w="1069340" h="2159000">
                  <a:moveTo>
                    <a:pt x="621030" y="266700"/>
                  </a:moveTo>
                  <a:lnTo>
                    <a:pt x="477520" y="266700"/>
                  </a:lnTo>
                  <a:lnTo>
                    <a:pt x="477520" y="279400"/>
                  </a:lnTo>
                  <a:lnTo>
                    <a:pt x="622300" y="279400"/>
                  </a:lnTo>
                  <a:lnTo>
                    <a:pt x="621030" y="266700"/>
                  </a:lnTo>
                  <a:close/>
                </a:path>
                <a:path w="1069340" h="2159000">
                  <a:moveTo>
                    <a:pt x="614680" y="254000"/>
                  </a:moveTo>
                  <a:lnTo>
                    <a:pt x="480059" y="254000"/>
                  </a:lnTo>
                  <a:lnTo>
                    <a:pt x="480059" y="266700"/>
                  </a:lnTo>
                  <a:lnTo>
                    <a:pt x="615950" y="266700"/>
                  </a:lnTo>
                  <a:lnTo>
                    <a:pt x="614680" y="254000"/>
                  </a:lnTo>
                  <a:close/>
                </a:path>
                <a:path w="1069340" h="2159000">
                  <a:moveTo>
                    <a:pt x="613410" y="241300"/>
                  </a:moveTo>
                  <a:lnTo>
                    <a:pt x="477520" y="241300"/>
                  </a:lnTo>
                  <a:lnTo>
                    <a:pt x="478790" y="254000"/>
                  </a:lnTo>
                  <a:lnTo>
                    <a:pt x="613410" y="254000"/>
                  </a:lnTo>
                  <a:lnTo>
                    <a:pt x="613410" y="241300"/>
                  </a:lnTo>
                  <a:close/>
                </a:path>
                <a:path w="1069340" h="2159000">
                  <a:moveTo>
                    <a:pt x="619760" y="228600"/>
                  </a:moveTo>
                  <a:lnTo>
                    <a:pt x="472440" y="228600"/>
                  </a:lnTo>
                  <a:lnTo>
                    <a:pt x="473709" y="241300"/>
                  </a:lnTo>
                  <a:lnTo>
                    <a:pt x="615950" y="241300"/>
                  </a:lnTo>
                  <a:lnTo>
                    <a:pt x="619760" y="228600"/>
                  </a:lnTo>
                  <a:close/>
                </a:path>
                <a:path w="1069340" h="2159000">
                  <a:moveTo>
                    <a:pt x="627380" y="215900"/>
                  </a:moveTo>
                  <a:lnTo>
                    <a:pt x="455930" y="215900"/>
                  </a:lnTo>
                  <a:lnTo>
                    <a:pt x="457200" y="228600"/>
                  </a:lnTo>
                  <a:lnTo>
                    <a:pt x="624840" y="228600"/>
                  </a:lnTo>
                  <a:lnTo>
                    <a:pt x="627380" y="215900"/>
                  </a:lnTo>
                  <a:close/>
                </a:path>
                <a:path w="1069340" h="2159000">
                  <a:moveTo>
                    <a:pt x="642620" y="203200"/>
                  </a:moveTo>
                  <a:lnTo>
                    <a:pt x="445770" y="203200"/>
                  </a:lnTo>
                  <a:lnTo>
                    <a:pt x="450850" y="215900"/>
                  </a:lnTo>
                  <a:lnTo>
                    <a:pt x="640080" y="215900"/>
                  </a:lnTo>
                  <a:lnTo>
                    <a:pt x="642620" y="203200"/>
                  </a:lnTo>
                  <a:close/>
                </a:path>
                <a:path w="1069340" h="2159000">
                  <a:moveTo>
                    <a:pt x="648970" y="190500"/>
                  </a:moveTo>
                  <a:lnTo>
                    <a:pt x="436880" y="190500"/>
                  </a:lnTo>
                  <a:lnTo>
                    <a:pt x="440690" y="203200"/>
                  </a:lnTo>
                  <a:lnTo>
                    <a:pt x="647700" y="203200"/>
                  </a:lnTo>
                  <a:lnTo>
                    <a:pt x="648970" y="190500"/>
                  </a:lnTo>
                  <a:close/>
                </a:path>
                <a:path w="1069340" h="2159000">
                  <a:moveTo>
                    <a:pt x="656590" y="152400"/>
                  </a:moveTo>
                  <a:lnTo>
                    <a:pt x="431800" y="152400"/>
                  </a:lnTo>
                  <a:lnTo>
                    <a:pt x="431800" y="165100"/>
                  </a:lnTo>
                  <a:lnTo>
                    <a:pt x="434340" y="177800"/>
                  </a:lnTo>
                  <a:lnTo>
                    <a:pt x="435609" y="190500"/>
                  </a:lnTo>
                  <a:lnTo>
                    <a:pt x="652780" y="190500"/>
                  </a:lnTo>
                  <a:lnTo>
                    <a:pt x="652780" y="177800"/>
                  </a:lnTo>
                  <a:lnTo>
                    <a:pt x="655320" y="177800"/>
                  </a:lnTo>
                  <a:lnTo>
                    <a:pt x="655320" y="165100"/>
                  </a:lnTo>
                  <a:lnTo>
                    <a:pt x="656590" y="165100"/>
                  </a:lnTo>
                  <a:lnTo>
                    <a:pt x="656590" y="152400"/>
                  </a:lnTo>
                  <a:close/>
                </a:path>
                <a:path w="1069340" h="2159000">
                  <a:moveTo>
                    <a:pt x="660400" y="139700"/>
                  </a:moveTo>
                  <a:lnTo>
                    <a:pt x="427990" y="139700"/>
                  </a:lnTo>
                  <a:lnTo>
                    <a:pt x="427990" y="152400"/>
                  </a:lnTo>
                  <a:lnTo>
                    <a:pt x="657860" y="152400"/>
                  </a:lnTo>
                  <a:lnTo>
                    <a:pt x="660400" y="139700"/>
                  </a:lnTo>
                  <a:close/>
                </a:path>
                <a:path w="1069340" h="2159000">
                  <a:moveTo>
                    <a:pt x="665480" y="101600"/>
                  </a:moveTo>
                  <a:lnTo>
                    <a:pt x="424180" y="101600"/>
                  </a:lnTo>
                  <a:lnTo>
                    <a:pt x="424180" y="114300"/>
                  </a:lnTo>
                  <a:lnTo>
                    <a:pt x="425450" y="127000"/>
                  </a:lnTo>
                  <a:lnTo>
                    <a:pt x="426720" y="127000"/>
                  </a:lnTo>
                  <a:lnTo>
                    <a:pt x="426720" y="139700"/>
                  </a:lnTo>
                  <a:lnTo>
                    <a:pt x="664210" y="139700"/>
                  </a:lnTo>
                  <a:lnTo>
                    <a:pt x="664210" y="127000"/>
                  </a:lnTo>
                  <a:lnTo>
                    <a:pt x="665480" y="114300"/>
                  </a:lnTo>
                  <a:lnTo>
                    <a:pt x="665480" y="101600"/>
                  </a:lnTo>
                  <a:close/>
                </a:path>
                <a:path w="1069340" h="2159000">
                  <a:moveTo>
                    <a:pt x="624840" y="25400"/>
                  </a:moveTo>
                  <a:lnTo>
                    <a:pt x="455930" y="25400"/>
                  </a:lnTo>
                  <a:lnTo>
                    <a:pt x="445770" y="50800"/>
                  </a:lnTo>
                  <a:lnTo>
                    <a:pt x="441959" y="50800"/>
                  </a:lnTo>
                  <a:lnTo>
                    <a:pt x="436880" y="76200"/>
                  </a:lnTo>
                  <a:lnTo>
                    <a:pt x="435609" y="76200"/>
                  </a:lnTo>
                  <a:lnTo>
                    <a:pt x="434340" y="88900"/>
                  </a:lnTo>
                  <a:lnTo>
                    <a:pt x="434340" y="101600"/>
                  </a:lnTo>
                  <a:lnTo>
                    <a:pt x="657860" y="101600"/>
                  </a:lnTo>
                  <a:lnTo>
                    <a:pt x="655320" y="88900"/>
                  </a:lnTo>
                  <a:lnTo>
                    <a:pt x="647700" y="63500"/>
                  </a:lnTo>
                  <a:lnTo>
                    <a:pt x="637540" y="38100"/>
                  </a:lnTo>
                  <a:lnTo>
                    <a:pt x="624840" y="25400"/>
                  </a:lnTo>
                  <a:close/>
                </a:path>
                <a:path w="1069340" h="2159000">
                  <a:moveTo>
                    <a:pt x="584200" y="0"/>
                  </a:moveTo>
                  <a:lnTo>
                    <a:pt x="506730" y="0"/>
                  </a:lnTo>
                  <a:lnTo>
                    <a:pt x="494030" y="12700"/>
                  </a:lnTo>
                  <a:lnTo>
                    <a:pt x="472440" y="12700"/>
                  </a:lnTo>
                  <a:lnTo>
                    <a:pt x="463550" y="25400"/>
                  </a:lnTo>
                  <a:lnTo>
                    <a:pt x="615950" y="25400"/>
                  </a:lnTo>
                  <a:lnTo>
                    <a:pt x="607060" y="12700"/>
                  </a:lnTo>
                  <a:lnTo>
                    <a:pt x="584200" y="0"/>
                  </a:lnTo>
                  <a:close/>
                </a:path>
              </a:pathLst>
            </a:custGeom>
            <a:solidFill>
              <a:srgbClr val="66FF66"/>
            </a:solidFill>
          </p:spPr>
          <p:txBody>
            <a:bodyPr wrap="square" lIns="0" tIns="0" rIns="0" bIns="0" rtlCol="0"/>
            <a:lstStyle/>
            <a:p>
              <a:endParaRPr/>
            </a:p>
          </p:txBody>
        </p:sp>
        <p:sp>
          <p:nvSpPr>
            <p:cNvPr id="43" name="object 43"/>
            <p:cNvSpPr/>
            <p:nvPr/>
          </p:nvSpPr>
          <p:spPr>
            <a:xfrm>
              <a:off x="0" y="4692650"/>
              <a:ext cx="1070610" cy="2165350"/>
            </a:xfrm>
            <a:custGeom>
              <a:avLst/>
              <a:gdLst/>
              <a:ahLst/>
              <a:cxnLst/>
              <a:rect l="l" t="t" r="r" b="b"/>
              <a:pathLst>
                <a:path w="1070610" h="2165350">
                  <a:moveTo>
                    <a:pt x="431800" y="308610"/>
                  </a:moveTo>
                  <a:lnTo>
                    <a:pt x="425450" y="312419"/>
                  </a:lnTo>
                  <a:lnTo>
                    <a:pt x="420370" y="314960"/>
                  </a:lnTo>
                  <a:lnTo>
                    <a:pt x="414020" y="317500"/>
                  </a:lnTo>
                  <a:lnTo>
                    <a:pt x="408940" y="320039"/>
                  </a:lnTo>
                  <a:lnTo>
                    <a:pt x="403860" y="321310"/>
                  </a:lnTo>
                  <a:lnTo>
                    <a:pt x="398780" y="323850"/>
                  </a:lnTo>
                  <a:lnTo>
                    <a:pt x="393700" y="326389"/>
                  </a:lnTo>
                  <a:lnTo>
                    <a:pt x="389890" y="327660"/>
                  </a:lnTo>
                  <a:lnTo>
                    <a:pt x="384810" y="330200"/>
                  </a:lnTo>
                  <a:lnTo>
                    <a:pt x="381000" y="331469"/>
                  </a:lnTo>
                  <a:lnTo>
                    <a:pt x="375920" y="332739"/>
                  </a:lnTo>
                  <a:lnTo>
                    <a:pt x="372110" y="335280"/>
                  </a:lnTo>
                  <a:lnTo>
                    <a:pt x="368300" y="337819"/>
                  </a:lnTo>
                  <a:lnTo>
                    <a:pt x="363220" y="339089"/>
                  </a:lnTo>
                  <a:lnTo>
                    <a:pt x="359410" y="340360"/>
                  </a:lnTo>
                  <a:lnTo>
                    <a:pt x="354330" y="342900"/>
                  </a:lnTo>
                  <a:lnTo>
                    <a:pt x="350520" y="345439"/>
                  </a:lnTo>
                  <a:lnTo>
                    <a:pt x="345440" y="347980"/>
                  </a:lnTo>
                  <a:lnTo>
                    <a:pt x="339090" y="350519"/>
                  </a:lnTo>
                  <a:lnTo>
                    <a:pt x="332740" y="353060"/>
                  </a:lnTo>
                  <a:lnTo>
                    <a:pt x="326390" y="356869"/>
                  </a:lnTo>
                  <a:lnTo>
                    <a:pt x="320040" y="360680"/>
                  </a:lnTo>
                  <a:lnTo>
                    <a:pt x="313690" y="364489"/>
                  </a:lnTo>
                  <a:lnTo>
                    <a:pt x="307340" y="367030"/>
                  </a:lnTo>
                  <a:lnTo>
                    <a:pt x="302260" y="370839"/>
                  </a:lnTo>
                  <a:lnTo>
                    <a:pt x="295910" y="374650"/>
                  </a:lnTo>
                  <a:lnTo>
                    <a:pt x="290830" y="378460"/>
                  </a:lnTo>
                  <a:lnTo>
                    <a:pt x="285750" y="382269"/>
                  </a:lnTo>
                  <a:lnTo>
                    <a:pt x="281940" y="384810"/>
                  </a:lnTo>
                  <a:lnTo>
                    <a:pt x="278130" y="388619"/>
                  </a:lnTo>
                  <a:lnTo>
                    <a:pt x="275590" y="391160"/>
                  </a:lnTo>
                  <a:lnTo>
                    <a:pt x="274320" y="393700"/>
                  </a:lnTo>
                  <a:lnTo>
                    <a:pt x="273050" y="396239"/>
                  </a:lnTo>
                  <a:lnTo>
                    <a:pt x="270510" y="400050"/>
                  </a:lnTo>
                  <a:lnTo>
                    <a:pt x="267970" y="403860"/>
                  </a:lnTo>
                  <a:lnTo>
                    <a:pt x="266700" y="407669"/>
                  </a:lnTo>
                  <a:lnTo>
                    <a:pt x="262890" y="411480"/>
                  </a:lnTo>
                  <a:lnTo>
                    <a:pt x="260350" y="416560"/>
                  </a:lnTo>
                  <a:lnTo>
                    <a:pt x="256540" y="420369"/>
                  </a:lnTo>
                  <a:lnTo>
                    <a:pt x="254000" y="425450"/>
                  </a:lnTo>
                  <a:lnTo>
                    <a:pt x="251460" y="430530"/>
                  </a:lnTo>
                  <a:lnTo>
                    <a:pt x="247650" y="435610"/>
                  </a:lnTo>
                  <a:lnTo>
                    <a:pt x="245110" y="441960"/>
                  </a:lnTo>
                  <a:lnTo>
                    <a:pt x="241300" y="447039"/>
                  </a:lnTo>
                  <a:lnTo>
                    <a:pt x="240029" y="453389"/>
                  </a:lnTo>
                  <a:lnTo>
                    <a:pt x="237490" y="458469"/>
                  </a:lnTo>
                  <a:lnTo>
                    <a:pt x="236220" y="464819"/>
                  </a:lnTo>
                  <a:lnTo>
                    <a:pt x="236220" y="469900"/>
                  </a:lnTo>
                  <a:lnTo>
                    <a:pt x="234950" y="476250"/>
                  </a:lnTo>
                  <a:lnTo>
                    <a:pt x="234950" y="513080"/>
                  </a:lnTo>
                  <a:lnTo>
                    <a:pt x="236220" y="521969"/>
                  </a:lnTo>
                  <a:lnTo>
                    <a:pt x="236220" y="529589"/>
                  </a:lnTo>
                  <a:lnTo>
                    <a:pt x="236220" y="537210"/>
                  </a:lnTo>
                  <a:lnTo>
                    <a:pt x="236220" y="544830"/>
                  </a:lnTo>
                  <a:lnTo>
                    <a:pt x="237490" y="552450"/>
                  </a:lnTo>
                  <a:lnTo>
                    <a:pt x="237490" y="560069"/>
                  </a:lnTo>
                  <a:lnTo>
                    <a:pt x="237490" y="566419"/>
                  </a:lnTo>
                  <a:lnTo>
                    <a:pt x="237490" y="572769"/>
                  </a:lnTo>
                  <a:lnTo>
                    <a:pt x="238760" y="577850"/>
                  </a:lnTo>
                  <a:lnTo>
                    <a:pt x="238760" y="601980"/>
                  </a:lnTo>
                  <a:lnTo>
                    <a:pt x="237490" y="607060"/>
                  </a:lnTo>
                  <a:lnTo>
                    <a:pt x="237490" y="633730"/>
                  </a:lnTo>
                  <a:lnTo>
                    <a:pt x="236220" y="638810"/>
                  </a:lnTo>
                  <a:lnTo>
                    <a:pt x="236220" y="643890"/>
                  </a:lnTo>
                  <a:lnTo>
                    <a:pt x="234950" y="648969"/>
                  </a:lnTo>
                  <a:lnTo>
                    <a:pt x="234950" y="652780"/>
                  </a:lnTo>
                  <a:lnTo>
                    <a:pt x="233679" y="657860"/>
                  </a:lnTo>
                  <a:lnTo>
                    <a:pt x="232410" y="661669"/>
                  </a:lnTo>
                  <a:lnTo>
                    <a:pt x="231140" y="665480"/>
                  </a:lnTo>
                  <a:lnTo>
                    <a:pt x="231140" y="669290"/>
                  </a:lnTo>
                  <a:lnTo>
                    <a:pt x="228600" y="673100"/>
                  </a:lnTo>
                  <a:lnTo>
                    <a:pt x="227329" y="678180"/>
                  </a:lnTo>
                  <a:lnTo>
                    <a:pt x="227329" y="681990"/>
                  </a:lnTo>
                  <a:lnTo>
                    <a:pt x="224790" y="687069"/>
                  </a:lnTo>
                  <a:lnTo>
                    <a:pt x="224790" y="690880"/>
                  </a:lnTo>
                  <a:lnTo>
                    <a:pt x="223520" y="694690"/>
                  </a:lnTo>
                  <a:lnTo>
                    <a:pt x="222250" y="698500"/>
                  </a:lnTo>
                  <a:lnTo>
                    <a:pt x="219710" y="703580"/>
                  </a:lnTo>
                  <a:lnTo>
                    <a:pt x="218440" y="707390"/>
                  </a:lnTo>
                  <a:lnTo>
                    <a:pt x="215900" y="712469"/>
                  </a:lnTo>
                  <a:lnTo>
                    <a:pt x="214629" y="716280"/>
                  </a:lnTo>
                  <a:lnTo>
                    <a:pt x="213360" y="720090"/>
                  </a:lnTo>
                  <a:lnTo>
                    <a:pt x="210820" y="722630"/>
                  </a:lnTo>
                  <a:lnTo>
                    <a:pt x="208279" y="726440"/>
                  </a:lnTo>
                  <a:lnTo>
                    <a:pt x="207010" y="730250"/>
                  </a:lnTo>
                  <a:lnTo>
                    <a:pt x="204470" y="732790"/>
                  </a:lnTo>
                  <a:lnTo>
                    <a:pt x="201930" y="736600"/>
                  </a:lnTo>
                  <a:lnTo>
                    <a:pt x="200660" y="739140"/>
                  </a:lnTo>
                  <a:lnTo>
                    <a:pt x="198120" y="742950"/>
                  </a:lnTo>
                  <a:lnTo>
                    <a:pt x="195580" y="746760"/>
                  </a:lnTo>
                  <a:lnTo>
                    <a:pt x="193040" y="750569"/>
                  </a:lnTo>
                  <a:lnTo>
                    <a:pt x="191770" y="754380"/>
                  </a:lnTo>
                  <a:lnTo>
                    <a:pt x="189230" y="758190"/>
                  </a:lnTo>
                  <a:lnTo>
                    <a:pt x="186690" y="762000"/>
                  </a:lnTo>
                  <a:lnTo>
                    <a:pt x="185420" y="765810"/>
                  </a:lnTo>
                  <a:lnTo>
                    <a:pt x="184150" y="770890"/>
                  </a:lnTo>
                  <a:lnTo>
                    <a:pt x="181610" y="774700"/>
                  </a:lnTo>
                  <a:lnTo>
                    <a:pt x="179070" y="778510"/>
                  </a:lnTo>
                  <a:lnTo>
                    <a:pt x="177800" y="783590"/>
                  </a:lnTo>
                  <a:lnTo>
                    <a:pt x="176530" y="788669"/>
                  </a:lnTo>
                  <a:lnTo>
                    <a:pt x="173990" y="793750"/>
                  </a:lnTo>
                  <a:lnTo>
                    <a:pt x="171450" y="800100"/>
                  </a:lnTo>
                  <a:lnTo>
                    <a:pt x="168910" y="806450"/>
                  </a:lnTo>
                  <a:lnTo>
                    <a:pt x="167640" y="815340"/>
                  </a:lnTo>
                  <a:lnTo>
                    <a:pt x="163830" y="822960"/>
                  </a:lnTo>
                  <a:lnTo>
                    <a:pt x="161290" y="830580"/>
                  </a:lnTo>
                  <a:lnTo>
                    <a:pt x="157480" y="840740"/>
                  </a:lnTo>
                  <a:lnTo>
                    <a:pt x="156210" y="849630"/>
                  </a:lnTo>
                  <a:lnTo>
                    <a:pt x="152400" y="857250"/>
                  </a:lnTo>
                  <a:lnTo>
                    <a:pt x="149860" y="867410"/>
                  </a:lnTo>
                  <a:lnTo>
                    <a:pt x="147320" y="875030"/>
                  </a:lnTo>
                  <a:lnTo>
                    <a:pt x="144780" y="883919"/>
                  </a:lnTo>
                  <a:lnTo>
                    <a:pt x="142240" y="891540"/>
                  </a:lnTo>
                  <a:lnTo>
                    <a:pt x="140970" y="897890"/>
                  </a:lnTo>
                  <a:lnTo>
                    <a:pt x="138430" y="904240"/>
                  </a:lnTo>
                  <a:lnTo>
                    <a:pt x="137160" y="909319"/>
                  </a:lnTo>
                  <a:lnTo>
                    <a:pt x="135890" y="914400"/>
                  </a:lnTo>
                  <a:lnTo>
                    <a:pt x="134620" y="919480"/>
                  </a:lnTo>
                  <a:lnTo>
                    <a:pt x="133350" y="924560"/>
                  </a:lnTo>
                  <a:lnTo>
                    <a:pt x="133350" y="929640"/>
                  </a:lnTo>
                  <a:lnTo>
                    <a:pt x="130810" y="934719"/>
                  </a:lnTo>
                  <a:lnTo>
                    <a:pt x="129539" y="939800"/>
                  </a:lnTo>
                  <a:lnTo>
                    <a:pt x="128270" y="944880"/>
                  </a:lnTo>
                  <a:lnTo>
                    <a:pt x="127000" y="949960"/>
                  </a:lnTo>
                  <a:lnTo>
                    <a:pt x="125730" y="955040"/>
                  </a:lnTo>
                  <a:lnTo>
                    <a:pt x="124460" y="958850"/>
                  </a:lnTo>
                  <a:lnTo>
                    <a:pt x="123189" y="963930"/>
                  </a:lnTo>
                  <a:lnTo>
                    <a:pt x="121920" y="967740"/>
                  </a:lnTo>
                  <a:lnTo>
                    <a:pt x="120650" y="972819"/>
                  </a:lnTo>
                  <a:lnTo>
                    <a:pt x="118110" y="975360"/>
                  </a:lnTo>
                  <a:lnTo>
                    <a:pt x="118110" y="979169"/>
                  </a:lnTo>
                  <a:lnTo>
                    <a:pt x="116839" y="982980"/>
                  </a:lnTo>
                  <a:lnTo>
                    <a:pt x="115570" y="986790"/>
                  </a:lnTo>
                  <a:lnTo>
                    <a:pt x="114300" y="989330"/>
                  </a:lnTo>
                  <a:lnTo>
                    <a:pt x="113030" y="991869"/>
                  </a:lnTo>
                  <a:lnTo>
                    <a:pt x="113030" y="994410"/>
                  </a:lnTo>
                  <a:lnTo>
                    <a:pt x="113030" y="996950"/>
                  </a:lnTo>
                  <a:lnTo>
                    <a:pt x="111760" y="999490"/>
                  </a:lnTo>
                  <a:lnTo>
                    <a:pt x="110489" y="1002030"/>
                  </a:lnTo>
                  <a:lnTo>
                    <a:pt x="109220" y="1004569"/>
                  </a:lnTo>
                  <a:lnTo>
                    <a:pt x="109220" y="1007110"/>
                  </a:lnTo>
                  <a:lnTo>
                    <a:pt x="107950" y="1009650"/>
                  </a:lnTo>
                  <a:lnTo>
                    <a:pt x="106680" y="1010919"/>
                  </a:lnTo>
                  <a:lnTo>
                    <a:pt x="105410" y="1012190"/>
                  </a:lnTo>
                  <a:lnTo>
                    <a:pt x="104139" y="1014730"/>
                  </a:lnTo>
                  <a:lnTo>
                    <a:pt x="102870" y="1016000"/>
                  </a:lnTo>
                  <a:lnTo>
                    <a:pt x="100330" y="1018540"/>
                  </a:lnTo>
                  <a:lnTo>
                    <a:pt x="97790" y="1019810"/>
                  </a:lnTo>
                  <a:lnTo>
                    <a:pt x="96520" y="1021080"/>
                  </a:lnTo>
                  <a:lnTo>
                    <a:pt x="95250" y="1022350"/>
                  </a:lnTo>
                  <a:lnTo>
                    <a:pt x="92710" y="1023619"/>
                  </a:lnTo>
                  <a:lnTo>
                    <a:pt x="91440" y="1024890"/>
                  </a:lnTo>
                  <a:lnTo>
                    <a:pt x="88900" y="1024890"/>
                  </a:lnTo>
                  <a:lnTo>
                    <a:pt x="87630" y="1026160"/>
                  </a:lnTo>
                  <a:lnTo>
                    <a:pt x="85090" y="1026160"/>
                  </a:lnTo>
                  <a:lnTo>
                    <a:pt x="83820" y="1027430"/>
                  </a:lnTo>
                  <a:lnTo>
                    <a:pt x="81280" y="1028700"/>
                  </a:lnTo>
                  <a:lnTo>
                    <a:pt x="80010" y="1028700"/>
                  </a:lnTo>
                  <a:lnTo>
                    <a:pt x="77470" y="1029969"/>
                  </a:lnTo>
                  <a:lnTo>
                    <a:pt x="76200" y="1029969"/>
                  </a:lnTo>
                  <a:lnTo>
                    <a:pt x="73660" y="1031240"/>
                  </a:lnTo>
                  <a:lnTo>
                    <a:pt x="71120" y="1032510"/>
                  </a:lnTo>
                  <a:lnTo>
                    <a:pt x="68580" y="1033780"/>
                  </a:lnTo>
                  <a:lnTo>
                    <a:pt x="66040" y="1036319"/>
                  </a:lnTo>
                  <a:lnTo>
                    <a:pt x="63500" y="1038860"/>
                  </a:lnTo>
                  <a:lnTo>
                    <a:pt x="59690" y="1040130"/>
                  </a:lnTo>
                  <a:lnTo>
                    <a:pt x="57150" y="1043940"/>
                  </a:lnTo>
                  <a:lnTo>
                    <a:pt x="53340" y="1045210"/>
                  </a:lnTo>
                  <a:lnTo>
                    <a:pt x="49530" y="1047750"/>
                  </a:lnTo>
                  <a:lnTo>
                    <a:pt x="45720" y="1050290"/>
                  </a:lnTo>
                  <a:lnTo>
                    <a:pt x="41910" y="1052830"/>
                  </a:lnTo>
                  <a:lnTo>
                    <a:pt x="38100" y="1055370"/>
                  </a:lnTo>
                  <a:lnTo>
                    <a:pt x="34290" y="1057910"/>
                  </a:lnTo>
                  <a:lnTo>
                    <a:pt x="31750" y="1061720"/>
                  </a:lnTo>
                  <a:lnTo>
                    <a:pt x="27940" y="1064260"/>
                  </a:lnTo>
                  <a:lnTo>
                    <a:pt x="25400" y="1066800"/>
                  </a:lnTo>
                  <a:lnTo>
                    <a:pt x="22860" y="1069340"/>
                  </a:lnTo>
                  <a:lnTo>
                    <a:pt x="19050" y="1071880"/>
                  </a:lnTo>
                  <a:lnTo>
                    <a:pt x="16510" y="1075690"/>
                  </a:lnTo>
                  <a:lnTo>
                    <a:pt x="15240" y="1079500"/>
                  </a:lnTo>
                  <a:lnTo>
                    <a:pt x="12700" y="1082040"/>
                  </a:lnTo>
                  <a:lnTo>
                    <a:pt x="11430" y="1084580"/>
                  </a:lnTo>
                  <a:lnTo>
                    <a:pt x="10160" y="1087120"/>
                  </a:lnTo>
                  <a:lnTo>
                    <a:pt x="8890" y="1089660"/>
                  </a:lnTo>
                  <a:lnTo>
                    <a:pt x="7620" y="1092200"/>
                  </a:lnTo>
                  <a:lnTo>
                    <a:pt x="6350" y="1094740"/>
                  </a:lnTo>
                  <a:lnTo>
                    <a:pt x="3810" y="1097280"/>
                  </a:lnTo>
                  <a:lnTo>
                    <a:pt x="3810" y="1098550"/>
                  </a:lnTo>
                  <a:lnTo>
                    <a:pt x="2540" y="1101090"/>
                  </a:lnTo>
                  <a:lnTo>
                    <a:pt x="1270" y="1102360"/>
                  </a:lnTo>
                  <a:lnTo>
                    <a:pt x="1270" y="1103630"/>
                  </a:lnTo>
                  <a:lnTo>
                    <a:pt x="1270" y="1106170"/>
                  </a:lnTo>
                  <a:lnTo>
                    <a:pt x="0" y="1107440"/>
                  </a:lnTo>
                  <a:lnTo>
                    <a:pt x="0" y="1108710"/>
                  </a:lnTo>
                  <a:lnTo>
                    <a:pt x="0" y="1111250"/>
                  </a:lnTo>
                  <a:lnTo>
                    <a:pt x="1270" y="1112520"/>
                  </a:lnTo>
                  <a:lnTo>
                    <a:pt x="1270" y="1113790"/>
                  </a:lnTo>
                  <a:lnTo>
                    <a:pt x="1270" y="1115060"/>
                  </a:lnTo>
                  <a:lnTo>
                    <a:pt x="2540" y="1117600"/>
                  </a:lnTo>
                  <a:lnTo>
                    <a:pt x="2540" y="1120140"/>
                  </a:lnTo>
                  <a:lnTo>
                    <a:pt x="3810" y="1120140"/>
                  </a:lnTo>
                  <a:lnTo>
                    <a:pt x="3810" y="1121410"/>
                  </a:lnTo>
                  <a:lnTo>
                    <a:pt x="3810" y="1122680"/>
                  </a:lnTo>
                  <a:lnTo>
                    <a:pt x="5080" y="1122680"/>
                  </a:lnTo>
                  <a:lnTo>
                    <a:pt x="6350" y="1123950"/>
                  </a:lnTo>
                  <a:lnTo>
                    <a:pt x="7620" y="1123950"/>
                  </a:lnTo>
                  <a:lnTo>
                    <a:pt x="7620" y="1125220"/>
                  </a:lnTo>
                  <a:lnTo>
                    <a:pt x="8890" y="1125220"/>
                  </a:lnTo>
                  <a:lnTo>
                    <a:pt x="11430" y="1125220"/>
                  </a:lnTo>
                  <a:lnTo>
                    <a:pt x="12700" y="1125220"/>
                  </a:lnTo>
                  <a:lnTo>
                    <a:pt x="15240" y="1123950"/>
                  </a:lnTo>
                  <a:lnTo>
                    <a:pt x="16510" y="1122680"/>
                  </a:lnTo>
                  <a:lnTo>
                    <a:pt x="17780" y="1122680"/>
                  </a:lnTo>
                  <a:lnTo>
                    <a:pt x="19050" y="1121410"/>
                  </a:lnTo>
                  <a:lnTo>
                    <a:pt x="20320" y="1120140"/>
                  </a:lnTo>
                  <a:lnTo>
                    <a:pt x="20320" y="1118870"/>
                  </a:lnTo>
                  <a:lnTo>
                    <a:pt x="21590" y="1117600"/>
                  </a:lnTo>
                  <a:lnTo>
                    <a:pt x="22860" y="1117600"/>
                  </a:lnTo>
                  <a:lnTo>
                    <a:pt x="22860" y="1115060"/>
                  </a:lnTo>
                  <a:lnTo>
                    <a:pt x="24130" y="1113790"/>
                  </a:lnTo>
                  <a:lnTo>
                    <a:pt x="24130" y="1112520"/>
                  </a:lnTo>
                  <a:lnTo>
                    <a:pt x="25400" y="1109980"/>
                  </a:lnTo>
                  <a:lnTo>
                    <a:pt x="26670" y="1108710"/>
                  </a:lnTo>
                  <a:lnTo>
                    <a:pt x="27940" y="1107440"/>
                  </a:lnTo>
                  <a:lnTo>
                    <a:pt x="29209" y="1104900"/>
                  </a:lnTo>
                  <a:lnTo>
                    <a:pt x="30480" y="1103630"/>
                  </a:lnTo>
                  <a:lnTo>
                    <a:pt x="31750" y="1102360"/>
                  </a:lnTo>
                  <a:lnTo>
                    <a:pt x="33020" y="1101090"/>
                  </a:lnTo>
                  <a:lnTo>
                    <a:pt x="35560" y="1098550"/>
                  </a:lnTo>
                  <a:lnTo>
                    <a:pt x="36830" y="1097280"/>
                  </a:lnTo>
                  <a:lnTo>
                    <a:pt x="38100" y="1096010"/>
                  </a:lnTo>
                  <a:lnTo>
                    <a:pt x="40640" y="1093470"/>
                  </a:lnTo>
                  <a:lnTo>
                    <a:pt x="41910" y="1093470"/>
                  </a:lnTo>
                  <a:lnTo>
                    <a:pt x="44450" y="1090930"/>
                  </a:lnTo>
                  <a:lnTo>
                    <a:pt x="45720" y="1089660"/>
                  </a:lnTo>
                  <a:lnTo>
                    <a:pt x="46990" y="1089660"/>
                  </a:lnTo>
                  <a:lnTo>
                    <a:pt x="49530" y="1088390"/>
                  </a:lnTo>
                  <a:lnTo>
                    <a:pt x="50800" y="1087120"/>
                  </a:lnTo>
                  <a:lnTo>
                    <a:pt x="52069" y="1085850"/>
                  </a:lnTo>
                  <a:lnTo>
                    <a:pt x="53340" y="1085850"/>
                  </a:lnTo>
                  <a:lnTo>
                    <a:pt x="54610" y="1084580"/>
                  </a:lnTo>
                  <a:lnTo>
                    <a:pt x="57150" y="1084580"/>
                  </a:lnTo>
                  <a:lnTo>
                    <a:pt x="58419" y="1084580"/>
                  </a:lnTo>
                  <a:lnTo>
                    <a:pt x="60960" y="1083310"/>
                  </a:lnTo>
                  <a:lnTo>
                    <a:pt x="62230" y="1084580"/>
                  </a:lnTo>
                  <a:lnTo>
                    <a:pt x="63500" y="1084580"/>
                  </a:lnTo>
                  <a:lnTo>
                    <a:pt x="64769" y="1085850"/>
                  </a:lnTo>
                  <a:lnTo>
                    <a:pt x="64769" y="1087120"/>
                  </a:lnTo>
                  <a:lnTo>
                    <a:pt x="66040" y="1088390"/>
                  </a:lnTo>
                  <a:lnTo>
                    <a:pt x="66040" y="1089660"/>
                  </a:lnTo>
                  <a:lnTo>
                    <a:pt x="64769" y="1090930"/>
                  </a:lnTo>
                  <a:lnTo>
                    <a:pt x="64769" y="1092200"/>
                  </a:lnTo>
                  <a:lnTo>
                    <a:pt x="63500" y="1093470"/>
                  </a:lnTo>
                  <a:lnTo>
                    <a:pt x="62230" y="1096010"/>
                  </a:lnTo>
                  <a:lnTo>
                    <a:pt x="62230" y="1097280"/>
                  </a:lnTo>
                  <a:lnTo>
                    <a:pt x="60960" y="1098550"/>
                  </a:lnTo>
                  <a:lnTo>
                    <a:pt x="58419" y="1099820"/>
                  </a:lnTo>
                  <a:lnTo>
                    <a:pt x="57150" y="1101090"/>
                  </a:lnTo>
                  <a:lnTo>
                    <a:pt x="54610" y="1102360"/>
                  </a:lnTo>
                  <a:lnTo>
                    <a:pt x="53340" y="1103630"/>
                  </a:lnTo>
                  <a:lnTo>
                    <a:pt x="52069" y="1104900"/>
                  </a:lnTo>
                  <a:lnTo>
                    <a:pt x="49530" y="1106170"/>
                  </a:lnTo>
                  <a:lnTo>
                    <a:pt x="48260" y="1107440"/>
                  </a:lnTo>
                  <a:lnTo>
                    <a:pt x="46990" y="1108710"/>
                  </a:lnTo>
                  <a:lnTo>
                    <a:pt x="45720" y="1108710"/>
                  </a:lnTo>
                  <a:lnTo>
                    <a:pt x="44450" y="1109980"/>
                  </a:lnTo>
                  <a:lnTo>
                    <a:pt x="44450" y="1112520"/>
                  </a:lnTo>
                  <a:lnTo>
                    <a:pt x="41910" y="1112520"/>
                  </a:lnTo>
                  <a:lnTo>
                    <a:pt x="41910" y="1115060"/>
                  </a:lnTo>
                  <a:lnTo>
                    <a:pt x="40640" y="1116330"/>
                  </a:lnTo>
                  <a:lnTo>
                    <a:pt x="39370" y="1117600"/>
                  </a:lnTo>
                  <a:lnTo>
                    <a:pt x="38100" y="1120140"/>
                  </a:lnTo>
                  <a:lnTo>
                    <a:pt x="36830" y="1122680"/>
                  </a:lnTo>
                  <a:lnTo>
                    <a:pt x="34290" y="1125220"/>
                  </a:lnTo>
                  <a:lnTo>
                    <a:pt x="34290" y="1127760"/>
                  </a:lnTo>
                  <a:lnTo>
                    <a:pt x="33020" y="1131570"/>
                  </a:lnTo>
                  <a:lnTo>
                    <a:pt x="31750" y="1134110"/>
                  </a:lnTo>
                  <a:lnTo>
                    <a:pt x="29209" y="1136650"/>
                  </a:lnTo>
                  <a:lnTo>
                    <a:pt x="27940" y="1140460"/>
                  </a:lnTo>
                  <a:lnTo>
                    <a:pt x="26670" y="1143000"/>
                  </a:lnTo>
                  <a:lnTo>
                    <a:pt x="25400" y="1146810"/>
                  </a:lnTo>
                  <a:lnTo>
                    <a:pt x="24130" y="1150620"/>
                  </a:lnTo>
                  <a:lnTo>
                    <a:pt x="22860" y="1153160"/>
                  </a:lnTo>
                  <a:lnTo>
                    <a:pt x="22860" y="1155700"/>
                  </a:lnTo>
                  <a:lnTo>
                    <a:pt x="21590" y="1159510"/>
                  </a:lnTo>
                  <a:lnTo>
                    <a:pt x="21590" y="1163320"/>
                  </a:lnTo>
                  <a:lnTo>
                    <a:pt x="21590" y="1165860"/>
                  </a:lnTo>
                  <a:lnTo>
                    <a:pt x="20320" y="1169670"/>
                  </a:lnTo>
                  <a:lnTo>
                    <a:pt x="20320" y="1205230"/>
                  </a:lnTo>
                  <a:lnTo>
                    <a:pt x="21590" y="1209040"/>
                  </a:lnTo>
                  <a:lnTo>
                    <a:pt x="21590" y="1210310"/>
                  </a:lnTo>
                  <a:lnTo>
                    <a:pt x="22860" y="1214120"/>
                  </a:lnTo>
                  <a:lnTo>
                    <a:pt x="22860" y="1215390"/>
                  </a:lnTo>
                  <a:lnTo>
                    <a:pt x="24130" y="1217930"/>
                  </a:lnTo>
                  <a:lnTo>
                    <a:pt x="24130" y="1220470"/>
                  </a:lnTo>
                  <a:lnTo>
                    <a:pt x="25400" y="1221740"/>
                  </a:lnTo>
                  <a:lnTo>
                    <a:pt x="25400" y="1224280"/>
                  </a:lnTo>
                  <a:lnTo>
                    <a:pt x="26670" y="1225550"/>
                  </a:lnTo>
                  <a:lnTo>
                    <a:pt x="27940" y="1228090"/>
                  </a:lnTo>
                  <a:lnTo>
                    <a:pt x="29209" y="1229360"/>
                  </a:lnTo>
                  <a:lnTo>
                    <a:pt x="30480" y="1230630"/>
                  </a:lnTo>
                  <a:lnTo>
                    <a:pt x="31750" y="1231900"/>
                  </a:lnTo>
                  <a:lnTo>
                    <a:pt x="33020" y="1233170"/>
                  </a:lnTo>
                  <a:lnTo>
                    <a:pt x="34290" y="1234440"/>
                  </a:lnTo>
                  <a:lnTo>
                    <a:pt x="36830" y="1235710"/>
                  </a:lnTo>
                  <a:lnTo>
                    <a:pt x="39370" y="1236980"/>
                  </a:lnTo>
                  <a:lnTo>
                    <a:pt x="41910" y="1238250"/>
                  </a:lnTo>
                  <a:lnTo>
                    <a:pt x="44450" y="1238250"/>
                  </a:lnTo>
                  <a:lnTo>
                    <a:pt x="45720" y="1238250"/>
                  </a:lnTo>
                  <a:lnTo>
                    <a:pt x="48260" y="1238250"/>
                  </a:lnTo>
                  <a:lnTo>
                    <a:pt x="50800" y="1238250"/>
                  </a:lnTo>
                  <a:lnTo>
                    <a:pt x="53340" y="1238250"/>
                  </a:lnTo>
                  <a:lnTo>
                    <a:pt x="55880" y="1236980"/>
                  </a:lnTo>
                  <a:lnTo>
                    <a:pt x="58419" y="1235710"/>
                  </a:lnTo>
                  <a:lnTo>
                    <a:pt x="60960" y="1234440"/>
                  </a:lnTo>
                  <a:lnTo>
                    <a:pt x="63500" y="1233170"/>
                  </a:lnTo>
                  <a:lnTo>
                    <a:pt x="66040" y="1230630"/>
                  </a:lnTo>
                  <a:lnTo>
                    <a:pt x="68580" y="1229360"/>
                  </a:lnTo>
                  <a:lnTo>
                    <a:pt x="73660" y="1226820"/>
                  </a:lnTo>
                  <a:lnTo>
                    <a:pt x="76200" y="1224280"/>
                  </a:lnTo>
                  <a:lnTo>
                    <a:pt x="80010" y="1221740"/>
                  </a:lnTo>
                  <a:lnTo>
                    <a:pt x="83820" y="1220470"/>
                  </a:lnTo>
                  <a:lnTo>
                    <a:pt x="87630" y="1216660"/>
                  </a:lnTo>
                  <a:lnTo>
                    <a:pt x="91440" y="1214120"/>
                  </a:lnTo>
                  <a:lnTo>
                    <a:pt x="96520" y="1210310"/>
                  </a:lnTo>
                  <a:lnTo>
                    <a:pt x="100330" y="1206500"/>
                  </a:lnTo>
                  <a:lnTo>
                    <a:pt x="104139" y="1202690"/>
                  </a:lnTo>
                  <a:lnTo>
                    <a:pt x="107950" y="1198880"/>
                  </a:lnTo>
                  <a:lnTo>
                    <a:pt x="113030" y="1195070"/>
                  </a:lnTo>
                  <a:lnTo>
                    <a:pt x="116839" y="1191260"/>
                  </a:lnTo>
                  <a:lnTo>
                    <a:pt x="120650" y="1187450"/>
                  </a:lnTo>
                  <a:lnTo>
                    <a:pt x="124460" y="1183640"/>
                  </a:lnTo>
                  <a:lnTo>
                    <a:pt x="127000" y="1178560"/>
                  </a:lnTo>
                  <a:lnTo>
                    <a:pt x="130810" y="1174750"/>
                  </a:lnTo>
                  <a:lnTo>
                    <a:pt x="133350" y="1170940"/>
                  </a:lnTo>
                  <a:lnTo>
                    <a:pt x="135890" y="1168400"/>
                  </a:lnTo>
                  <a:lnTo>
                    <a:pt x="138430" y="1164590"/>
                  </a:lnTo>
                  <a:lnTo>
                    <a:pt x="140970" y="1160780"/>
                  </a:lnTo>
                  <a:lnTo>
                    <a:pt x="142240" y="1156970"/>
                  </a:lnTo>
                  <a:lnTo>
                    <a:pt x="143510" y="1153160"/>
                  </a:lnTo>
                  <a:lnTo>
                    <a:pt x="146050" y="1149350"/>
                  </a:lnTo>
                  <a:lnTo>
                    <a:pt x="148590" y="1145540"/>
                  </a:lnTo>
                  <a:lnTo>
                    <a:pt x="151130" y="1140460"/>
                  </a:lnTo>
                  <a:lnTo>
                    <a:pt x="152400" y="1136650"/>
                  </a:lnTo>
                  <a:lnTo>
                    <a:pt x="154940" y="1131570"/>
                  </a:lnTo>
                  <a:lnTo>
                    <a:pt x="157480" y="1127760"/>
                  </a:lnTo>
                  <a:lnTo>
                    <a:pt x="160020" y="1122680"/>
                  </a:lnTo>
                  <a:lnTo>
                    <a:pt x="162560" y="1118870"/>
                  </a:lnTo>
                  <a:lnTo>
                    <a:pt x="163830" y="1115060"/>
                  </a:lnTo>
                  <a:lnTo>
                    <a:pt x="165100" y="1109980"/>
                  </a:lnTo>
                  <a:lnTo>
                    <a:pt x="167640" y="1107440"/>
                  </a:lnTo>
                  <a:lnTo>
                    <a:pt x="168910" y="1103630"/>
                  </a:lnTo>
                  <a:lnTo>
                    <a:pt x="168910" y="1101090"/>
                  </a:lnTo>
                  <a:lnTo>
                    <a:pt x="170180" y="1098550"/>
                  </a:lnTo>
                  <a:lnTo>
                    <a:pt x="171450" y="1096010"/>
                  </a:lnTo>
                  <a:lnTo>
                    <a:pt x="171450" y="1093470"/>
                  </a:lnTo>
                  <a:lnTo>
                    <a:pt x="171450" y="1089660"/>
                  </a:lnTo>
                  <a:lnTo>
                    <a:pt x="171450" y="1070610"/>
                  </a:lnTo>
                  <a:lnTo>
                    <a:pt x="172720" y="1066800"/>
                  </a:lnTo>
                  <a:lnTo>
                    <a:pt x="172720" y="1062990"/>
                  </a:lnTo>
                  <a:lnTo>
                    <a:pt x="172720" y="1057910"/>
                  </a:lnTo>
                  <a:lnTo>
                    <a:pt x="172720" y="1054100"/>
                  </a:lnTo>
                  <a:lnTo>
                    <a:pt x="173990" y="1050290"/>
                  </a:lnTo>
                  <a:lnTo>
                    <a:pt x="173990" y="1046480"/>
                  </a:lnTo>
                  <a:lnTo>
                    <a:pt x="173990" y="1042669"/>
                  </a:lnTo>
                  <a:lnTo>
                    <a:pt x="176530" y="1038860"/>
                  </a:lnTo>
                  <a:lnTo>
                    <a:pt x="177800" y="1036319"/>
                  </a:lnTo>
                  <a:lnTo>
                    <a:pt x="179070" y="1032510"/>
                  </a:lnTo>
                  <a:lnTo>
                    <a:pt x="180340" y="1028700"/>
                  </a:lnTo>
                  <a:lnTo>
                    <a:pt x="182880" y="1024890"/>
                  </a:lnTo>
                  <a:lnTo>
                    <a:pt x="184150" y="1021080"/>
                  </a:lnTo>
                  <a:lnTo>
                    <a:pt x="186690" y="1016000"/>
                  </a:lnTo>
                  <a:lnTo>
                    <a:pt x="189230" y="1012190"/>
                  </a:lnTo>
                  <a:lnTo>
                    <a:pt x="191770" y="1009650"/>
                  </a:lnTo>
                  <a:lnTo>
                    <a:pt x="194310" y="1004569"/>
                  </a:lnTo>
                  <a:lnTo>
                    <a:pt x="198120" y="1000760"/>
                  </a:lnTo>
                  <a:lnTo>
                    <a:pt x="200660" y="996950"/>
                  </a:lnTo>
                  <a:lnTo>
                    <a:pt x="203200" y="993140"/>
                  </a:lnTo>
                  <a:lnTo>
                    <a:pt x="205740" y="989330"/>
                  </a:lnTo>
                  <a:lnTo>
                    <a:pt x="208279" y="986790"/>
                  </a:lnTo>
                  <a:lnTo>
                    <a:pt x="212090" y="982980"/>
                  </a:lnTo>
                  <a:lnTo>
                    <a:pt x="214629" y="980440"/>
                  </a:lnTo>
                  <a:lnTo>
                    <a:pt x="217170" y="977900"/>
                  </a:lnTo>
                  <a:lnTo>
                    <a:pt x="219710" y="974090"/>
                  </a:lnTo>
                  <a:lnTo>
                    <a:pt x="223520" y="971550"/>
                  </a:lnTo>
                  <a:lnTo>
                    <a:pt x="226060" y="969010"/>
                  </a:lnTo>
                  <a:lnTo>
                    <a:pt x="228600" y="965200"/>
                  </a:lnTo>
                  <a:lnTo>
                    <a:pt x="231140" y="962660"/>
                  </a:lnTo>
                  <a:lnTo>
                    <a:pt x="233679" y="960119"/>
                  </a:lnTo>
                  <a:lnTo>
                    <a:pt x="236220" y="956310"/>
                  </a:lnTo>
                  <a:lnTo>
                    <a:pt x="238760" y="953769"/>
                  </a:lnTo>
                  <a:lnTo>
                    <a:pt x="241300" y="949960"/>
                  </a:lnTo>
                  <a:lnTo>
                    <a:pt x="243840" y="947419"/>
                  </a:lnTo>
                  <a:lnTo>
                    <a:pt x="245110" y="944880"/>
                  </a:lnTo>
                  <a:lnTo>
                    <a:pt x="247650" y="942340"/>
                  </a:lnTo>
                  <a:lnTo>
                    <a:pt x="250190" y="939800"/>
                  </a:lnTo>
                  <a:lnTo>
                    <a:pt x="251460" y="937260"/>
                  </a:lnTo>
                  <a:lnTo>
                    <a:pt x="254000" y="934719"/>
                  </a:lnTo>
                  <a:lnTo>
                    <a:pt x="255270" y="932180"/>
                  </a:lnTo>
                  <a:lnTo>
                    <a:pt x="256540" y="929640"/>
                  </a:lnTo>
                  <a:lnTo>
                    <a:pt x="259079" y="927100"/>
                  </a:lnTo>
                  <a:lnTo>
                    <a:pt x="261620" y="924560"/>
                  </a:lnTo>
                  <a:lnTo>
                    <a:pt x="262890" y="922019"/>
                  </a:lnTo>
                  <a:lnTo>
                    <a:pt x="266700" y="918210"/>
                  </a:lnTo>
                  <a:lnTo>
                    <a:pt x="267970" y="914400"/>
                  </a:lnTo>
                  <a:lnTo>
                    <a:pt x="270510" y="911860"/>
                  </a:lnTo>
                  <a:lnTo>
                    <a:pt x="273050" y="908050"/>
                  </a:lnTo>
                  <a:lnTo>
                    <a:pt x="275590" y="905510"/>
                  </a:lnTo>
                  <a:lnTo>
                    <a:pt x="278130" y="901700"/>
                  </a:lnTo>
                  <a:lnTo>
                    <a:pt x="280670" y="899160"/>
                  </a:lnTo>
                  <a:lnTo>
                    <a:pt x="281940" y="896619"/>
                  </a:lnTo>
                  <a:lnTo>
                    <a:pt x="283210" y="894080"/>
                  </a:lnTo>
                  <a:lnTo>
                    <a:pt x="285750" y="891540"/>
                  </a:lnTo>
                  <a:lnTo>
                    <a:pt x="287020" y="890269"/>
                  </a:lnTo>
                  <a:lnTo>
                    <a:pt x="287020" y="889000"/>
                  </a:lnTo>
                  <a:lnTo>
                    <a:pt x="288290" y="886460"/>
                  </a:lnTo>
                  <a:lnTo>
                    <a:pt x="288290" y="885190"/>
                  </a:lnTo>
                  <a:lnTo>
                    <a:pt x="290830" y="883919"/>
                  </a:lnTo>
                  <a:lnTo>
                    <a:pt x="290830" y="881380"/>
                  </a:lnTo>
                  <a:lnTo>
                    <a:pt x="292100" y="878840"/>
                  </a:lnTo>
                  <a:lnTo>
                    <a:pt x="292100" y="877569"/>
                  </a:lnTo>
                  <a:lnTo>
                    <a:pt x="293370" y="875030"/>
                  </a:lnTo>
                  <a:lnTo>
                    <a:pt x="293370" y="873760"/>
                  </a:lnTo>
                  <a:lnTo>
                    <a:pt x="294640" y="872490"/>
                  </a:lnTo>
                  <a:lnTo>
                    <a:pt x="294640" y="871219"/>
                  </a:lnTo>
                  <a:lnTo>
                    <a:pt x="294640" y="869950"/>
                  </a:lnTo>
                  <a:lnTo>
                    <a:pt x="294640" y="868680"/>
                  </a:lnTo>
                  <a:lnTo>
                    <a:pt x="294640" y="867410"/>
                  </a:lnTo>
                  <a:lnTo>
                    <a:pt x="295910" y="867410"/>
                  </a:lnTo>
                  <a:lnTo>
                    <a:pt x="294640" y="867410"/>
                  </a:lnTo>
                  <a:lnTo>
                    <a:pt x="294640" y="868680"/>
                  </a:lnTo>
                  <a:lnTo>
                    <a:pt x="294640" y="869950"/>
                  </a:lnTo>
                  <a:lnTo>
                    <a:pt x="294640" y="871219"/>
                  </a:lnTo>
                  <a:lnTo>
                    <a:pt x="294640" y="873760"/>
                  </a:lnTo>
                  <a:lnTo>
                    <a:pt x="293370" y="876300"/>
                  </a:lnTo>
                  <a:lnTo>
                    <a:pt x="293370" y="878840"/>
                  </a:lnTo>
                  <a:lnTo>
                    <a:pt x="292100" y="881380"/>
                  </a:lnTo>
                  <a:lnTo>
                    <a:pt x="292100" y="885190"/>
                  </a:lnTo>
                  <a:lnTo>
                    <a:pt x="292100" y="887730"/>
                  </a:lnTo>
                  <a:lnTo>
                    <a:pt x="292100" y="890269"/>
                  </a:lnTo>
                  <a:lnTo>
                    <a:pt x="290830" y="892810"/>
                  </a:lnTo>
                  <a:lnTo>
                    <a:pt x="290830" y="896619"/>
                  </a:lnTo>
                  <a:lnTo>
                    <a:pt x="290830" y="899160"/>
                  </a:lnTo>
                  <a:lnTo>
                    <a:pt x="292100" y="901700"/>
                  </a:lnTo>
                  <a:lnTo>
                    <a:pt x="292100" y="904240"/>
                  </a:lnTo>
                  <a:lnTo>
                    <a:pt x="292100" y="906780"/>
                  </a:lnTo>
                  <a:lnTo>
                    <a:pt x="293370" y="908050"/>
                  </a:lnTo>
                  <a:lnTo>
                    <a:pt x="294640" y="911860"/>
                  </a:lnTo>
                  <a:lnTo>
                    <a:pt x="294640" y="915669"/>
                  </a:lnTo>
                  <a:lnTo>
                    <a:pt x="295910" y="918210"/>
                  </a:lnTo>
                  <a:lnTo>
                    <a:pt x="295910" y="922019"/>
                  </a:lnTo>
                  <a:lnTo>
                    <a:pt x="297180" y="925830"/>
                  </a:lnTo>
                  <a:lnTo>
                    <a:pt x="297180" y="929640"/>
                  </a:lnTo>
                  <a:lnTo>
                    <a:pt x="298450" y="933450"/>
                  </a:lnTo>
                  <a:lnTo>
                    <a:pt x="299720" y="937260"/>
                  </a:lnTo>
                  <a:lnTo>
                    <a:pt x="300990" y="942340"/>
                  </a:lnTo>
                  <a:lnTo>
                    <a:pt x="302260" y="946150"/>
                  </a:lnTo>
                  <a:lnTo>
                    <a:pt x="303530" y="949960"/>
                  </a:lnTo>
                  <a:lnTo>
                    <a:pt x="306070" y="955040"/>
                  </a:lnTo>
                  <a:lnTo>
                    <a:pt x="307340" y="958850"/>
                  </a:lnTo>
                  <a:lnTo>
                    <a:pt x="309880" y="962660"/>
                  </a:lnTo>
                  <a:lnTo>
                    <a:pt x="312420" y="967740"/>
                  </a:lnTo>
                  <a:lnTo>
                    <a:pt x="313690" y="970280"/>
                  </a:lnTo>
                  <a:lnTo>
                    <a:pt x="316230" y="974090"/>
                  </a:lnTo>
                  <a:lnTo>
                    <a:pt x="317500" y="977900"/>
                  </a:lnTo>
                  <a:lnTo>
                    <a:pt x="318770" y="980440"/>
                  </a:lnTo>
                  <a:lnTo>
                    <a:pt x="320040" y="982980"/>
                  </a:lnTo>
                  <a:lnTo>
                    <a:pt x="321310" y="985519"/>
                  </a:lnTo>
                  <a:lnTo>
                    <a:pt x="322580" y="988060"/>
                  </a:lnTo>
                  <a:lnTo>
                    <a:pt x="323850" y="989330"/>
                  </a:lnTo>
                  <a:lnTo>
                    <a:pt x="323850" y="991869"/>
                  </a:lnTo>
                  <a:lnTo>
                    <a:pt x="325120" y="994410"/>
                  </a:lnTo>
                  <a:lnTo>
                    <a:pt x="325120" y="995680"/>
                  </a:lnTo>
                  <a:lnTo>
                    <a:pt x="326390" y="998219"/>
                  </a:lnTo>
                  <a:lnTo>
                    <a:pt x="326390" y="1000760"/>
                  </a:lnTo>
                  <a:lnTo>
                    <a:pt x="327660" y="1002030"/>
                  </a:lnTo>
                  <a:lnTo>
                    <a:pt x="327660" y="1005840"/>
                  </a:lnTo>
                  <a:lnTo>
                    <a:pt x="328930" y="1008380"/>
                  </a:lnTo>
                  <a:lnTo>
                    <a:pt x="328930" y="1012190"/>
                  </a:lnTo>
                  <a:lnTo>
                    <a:pt x="327660" y="1014730"/>
                  </a:lnTo>
                  <a:lnTo>
                    <a:pt x="327660" y="1018540"/>
                  </a:lnTo>
                  <a:lnTo>
                    <a:pt x="326390" y="1023619"/>
                  </a:lnTo>
                  <a:lnTo>
                    <a:pt x="326390" y="1027430"/>
                  </a:lnTo>
                  <a:lnTo>
                    <a:pt x="325120" y="1031240"/>
                  </a:lnTo>
                  <a:lnTo>
                    <a:pt x="323850" y="1035050"/>
                  </a:lnTo>
                  <a:lnTo>
                    <a:pt x="323850" y="1040130"/>
                  </a:lnTo>
                  <a:lnTo>
                    <a:pt x="321310" y="1045210"/>
                  </a:lnTo>
                  <a:lnTo>
                    <a:pt x="320040" y="1049020"/>
                  </a:lnTo>
                  <a:lnTo>
                    <a:pt x="318770" y="1054100"/>
                  </a:lnTo>
                  <a:lnTo>
                    <a:pt x="317500" y="1057910"/>
                  </a:lnTo>
                  <a:lnTo>
                    <a:pt x="317500" y="1062990"/>
                  </a:lnTo>
                  <a:lnTo>
                    <a:pt x="316230" y="1066800"/>
                  </a:lnTo>
                  <a:lnTo>
                    <a:pt x="316230" y="1070610"/>
                  </a:lnTo>
                  <a:lnTo>
                    <a:pt x="314960" y="1074420"/>
                  </a:lnTo>
                  <a:lnTo>
                    <a:pt x="313690" y="1078230"/>
                  </a:lnTo>
                  <a:lnTo>
                    <a:pt x="313690" y="1082040"/>
                  </a:lnTo>
                  <a:lnTo>
                    <a:pt x="312420" y="1085850"/>
                  </a:lnTo>
                  <a:lnTo>
                    <a:pt x="312420" y="1090930"/>
                  </a:lnTo>
                  <a:lnTo>
                    <a:pt x="311150" y="1096010"/>
                  </a:lnTo>
                  <a:lnTo>
                    <a:pt x="309880" y="1101090"/>
                  </a:lnTo>
                  <a:lnTo>
                    <a:pt x="308610" y="1104900"/>
                  </a:lnTo>
                  <a:lnTo>
                    <a:pt x="308610" y="1109980"/>
                  </a:lnTo>
                  <a:lnTo>
                    <a:pt x="307340" y="1115060"/>
                  </a:lnTo>
                  <a:lnTo>
                    <a:pt x="306070" y="1120140"/>
                  </a:lnTo>
                  <a:lnTo>
                    <a:pt x="304800" y="1123950"/>
                  </a:lnTo>
                  <a:lnTo>
                    <a:pt x="304800" y="1129030"/>
                  </a:lnTo>
                  <a:lnTo>
                    <a:pt x="304800" y="1132840"/>
                  </a:lnTo>
                  <a:lnTo>
                    <a:pt x="303530" y="1136650"/>
                  </a:lnTo>
                  <a:lnTo>
                    <a:pt x="303530" y="1140460"/>
                  </a:lnTo>
                  <a:lnTo>
                    <a:pt x="304800" y="1145540"/>
                  </a:lnTo>
                  <a:lnTo>
                    <a:pt x="304800" y="1151890"/>
                  </a:lnTo>
                  <a:lnTo>
                    <a:pt x="306070" y="1158240"/>
                  </a:lnTo>
                  <a:lnTo>
                    <a:pt x="307340" y="1165860"/>
                  </a:lnTo>
                  <a:lnTo>
                    <a:pt x="308610" y="1174750"/>
                  </a:lnTo>
                  <a:lnTo>
                    <a:pt x="311150" y="1184910"/>
                  </a:lnTo>
                  <a:lnTo>
                    <a:pt x="312420" y="1193800"/>
                  </a:lnTo>
                  <a:lnTo>
                    <a:pt x="313690" y="1205230"/>
                  </a:lnTo>
                  <a:lnTo>
                    <a:pt x="316230" y="1215390"/>
                  </a:lnTo>
                  <a:lnTo>
                    <a:pt x="318770" y="1225550"/>
                  </a:lnTo>
                  <a:lnTo>
                    <a:pt x="321310" y="1235710"/>
                  </a:lnTo>
                  <a:lnTo>
                    <a:pt x="323850" y="1244600"/>
                  </a:lnTo>
                  <a:lnTo>
                    <a:pt x="325120" y="1253490"/>
                  </a:lnTo>
                  <a:lnTo>
                    <a:pt x="326390" y="1261110"/>
                  </a:lnTo>
                  <a:lnTo>
                    <a:pt x="328930" y="1267460"/>
                  </a:lnTo>
                  <a:lnTo>
                    <a:pt x="331470" y="1273810"/>
                  </a:lnTo>
                  <a:lnTo>
                    <a:pt x="332740" y="1278890"/>
                  </a:lnTo>
                  <a:lnTo>
                    <a:pt x="334010" y="1285240"/>
                  </a:lnTo>
                  <a:lnTo>
                    <a:pt x="335280" y="1294130"/>
                  </a:lnTo>
                  <a:lnTo>
                    <a:pt x="337820" y="1303020"/>
                  </a:lnTo>
                  <a:lnTo>
                    <a:pt x="339090" y="1313180"/>
                  </a:lnTo>
                  <a:lnTo>
                    <a:pt x="341630" y="1324610"/>
                  </a:lnTo>
                  <a:lnTo>
                    <a:pt x="344170" y="1336040"/>
                  </a:lnTo>
                  <a:lnTo>
                    <a:pt x="345440" y="1347470"/>
                  </a:lnTo>
                  <a:lnTo>
                    <a:pt x="347980" y="1360170"/>
                  </a:lnTo>
                  <a:lnTo>
                    <a:pt x="350520" y="1370330"/>
                  </a:lnTo>
                  <a:lnTo>
                    <a:pt x="351790" y="1383030"/>
                  </a:lnTo>
                  <a:lnTo>
                    <a:pt x="354330" y="1394460"/>
                  </a:lnTo>
                  <a:lnTo>
                    <a:pt x="355600" y="1405890"/>
                  </a:lnTo>
                  <a:lnTo>
                    <a:pt x="356870" y="1416050"/>
                  </a:lnTo>
                  <a:lnTo>
                    <a:pt x="359410" y="1424940"/>
                  </a:lnTo>
                  <a:lnTo>
                    <a:pt x="360680" y="1433830"/>
                  </a:lnTo>
                  <a:lnTo>
                    <a:pt x="361950" y="1442720"/>
                  </a:lnTo>
                  <a:lnTo>
                    <a:pt x="363220" y="1449070"/>
                  </a:lnTo>
                  <a:lnTo>
                    <a:pt x="364490" y="1457960"/>
                  </a:lnTo>
                  <a:lnTo>
                    <a:pt x="367030" y="1464310"/>
                  </a:lnTo>
                  <a:lnTo>
                    <a:pt x="368300" y="1471930"/>
                  </a:lnTo>
                  <a:lnTo>
                    <a:pt x="369570" y="1479550"/>
                  </a:lnTo>
                  <a:lnTo>
                    <a:pt x="370840" y="1485900"/>
                  </a:lnTo>
                  <a:lnTo>
                    <a:pt x="370840" y="1492250"/>
                  </a:lnTo>
                  <a:lnTo>
                    <a:pt x="372110" y="1499870"/>
                  </a:lnTo>
                  <a:lnTo>
                    <a:pt x="373380" y="1504950"/>
                  </a:lnTo>
                  <a:lnTo>
                    <a:pt x="374650" y="1512570"/>
                  </a:lnTo>
                  <a:lnTo>
                    <a:pt x="374650" y="1516380"/>
                  </a:lnTo>
                  <a:lnTo>
                    <a:pt x="374650" y="1522730"/>
                  </a:lnTo>
                  <a:lnTo>
                    <a:pt x="375920" y="1527810"/>
                  </a:lnTo>
                  <a:lnTo>
                    <a:pt x="375920" y="1531620"/>
                  </a:lnTo>
                  <a:lnTo>
                    <a:pt x="375920" y="1536700"/>
                  </a:lnTo>
                  <a:lnTo>
                    <a:pt x="375920" y="1539240"/>
                  </a:lnTo>
                  <a:lnTo>
                    <a:pt x="374650" y="1544320"/>
                  </a:lnTo>
                  <a:lnTo>
                    <a:pt x="374650" y="1550670"/>
                  </a:lnTo>
                  <a:lnTo>
                    <a:pt x="373380" y="1555750"/>
                  </a:lnTo>
                  <a:lnTo>
                    <a:pt x="372110" y="1563370"/>
                  </a:lnTo>
                  <a:lnTo>
                    <a:pt x="372110" y="1570990"/>
                  </a:lnTo>
                  <a:lnTo>
                    <a:pt x="370840" y="1578610"/>
                  </a:lnTo>
                  <a:lnTo>
                    <a:pt x="369570" y="1586230"/>
                  </a:lnTo>
                  <a:lnTo>
                    <a:pt x="368300" y="1593850"/>
                  </a:lnTo>
                  <a:lnTo>
                    <a:pt x="367030" y="1601470"/>
                  </a:lnTo>
                  <a:lnTo>
                    <a:pt x="367030" y="1609090"/>
                  </a:lnTo>
                  <a:lnTo>
                    <a:pt x="364490" y="1616710"/>
                  </a:lnTo>
                  <a:lnTo>
                    <a:pt x="364490" y="1624330"/>
                  </a:lnTo>
                  <a:lnTo>
                    <a:pt x="364490" y="1630680"/>
                  </a:lnTo>
                  <a:lnTo>
                    <a:pt x="363220" y="1637030"/>
                  </a:lnTo>
                  <a:lnTo>
                    <a:pt x="363220" y="1642110"/>
                  </a:lnTo>
                  <a:lnTo>
                    <a:pt x="363220" y="1648460"/>
                  </a:lnTo>
                  <a:lnTo>
                    <a:pt x="364490" y="1656080"/>
                  </a:lnTo>
                  <a:lnTo>
                    <a:pt x="365760" y="1666239"/>
                  </a:lnTo>
                  <a:lnTo>
                    <a:pt x="367030" y="1676400"/>
                  </a:lnTo>
                  <a:lnTo>
                    <a:pt x="368300" y="1687830"/>
                  </a:lnTo>
                  <a:lnTo>
                    <a:pt x="370840" y="1699260"/>
                  </a:lnTo>
                  <a:lnTo>
                    <a:pt x="373380" y="1711960"/>
                  </a:lnTo>
                  <a:lnTo>
                    <a:pt x="375920" y="1724660"/>
                  </a:lnTo>
                  <a:lnTo>
                    <a:pt x="377190" y="1737360"/>
                  </a:lnTo>
                  <a:lnTo>
                    <a:pt x="381000" y="1750060"/>
                  </a:lnTo>
                  <a:lnTo>
                    <a:pt x="383540" y="1762760"/>
                  </a:lnTo>
                  <a:lnTo>
                    <a:pt x="384810" y="1774189"/>
                  </a:lnTo>
                  <a:lnTo>
                    <a:pt x="386080" y="1783080"/>
                  </a:lnTo>
                  <a:lnTo>
                    <a:pt x="388620" y="1793239"/>
                  </a:lnTo>
                  <a:lnTo>
                    <a:pt x="389890" y="1800860"/>
                  </a:lnTo>
                  <a:lnTo>
                    <a:pt x="391160" y="1805939"/>
                  </a:lnTo>
                  <a:lnTo>
                    <a:pt x="391160" y="1811020"/>
                  </a:lnTo>
                  <a:lnTo>
                    <a:pt x="392430" y="1817370"/>
                  </a:lnTo>
                  <a:lnTo>
                    <a:pt x="393700" y="1824989"/>
                  </a:lnTo>
                  <a:lnTo>
                    <a:pt x="394970" y="1832610"/>
                  </a:lnTo>
                  <a:lnTo>
                    <a:pt x="397510" y="1841500"/>
                  </a:lnTo>
                  <a:lnTo>
                    <a:pt x="398780" y="1850389"/>
                  </a:lnTo>
                  <a:lnTo>
                    <a:pt x="401320" y="1859280"/>
                  </a:lnTo>
                  <a:lnTo>
                    <a:pt x="402590" y="1868170"/>
                  </a:lnTo>
                  <a:lnTo>
                    <a:pt x="405130" y="1877060"/>
                  </a:lnTo>
                  <a:lnTo>
                    <a:pt x="407670" y="1885950"/>
                  </a:lnTo>
                  <a:lnTo>
                    <a:pt x="408940" y="1894839"/>
                  </a:lnTo>
                  <a:lnTo>
                    <a:pt x="410209" y="1902460"/>
                  </a:lnTo>
                  <a:lnTo>
                    <a:pt x="412750" y="1908810"/>
                  </a:lnTo>
                  <a:lnTo>
                    <a:pt x="414020" y="1915160"/>
                  </a:lnTo>
                  <a:lnTo>
                    <a:pt x="414020" y="1920239"/>
                  </a:lnTo>
                  <a:lnTo>
                    <a:pt x="414020" y="1924050"/>
                  </a:lnTo>
                  <a:lnTo>
                    <a:pt x="414020" y="1927860"/>
                  </a:lnTo>
                  <a:lnTo>
                    <a:pt x="414020" y="1930400"/>
                  </a:lnTo>
                  <a:lnTo>
                    <a:pt x="415290" y="1934210"/>
                  </a:lnTo>
                  <a:lnTo>
                    <a:pt x="415290" y="1938020"/>
                  </a:lnTo>
                  <a:lnTo>
                    <a:pt x="416559" y="1940560"/>
                  </a:lnTo>
                  <a:lnTo>
                    <a:pt x="417830" y="1943100"/>
                  </a:lnTo>
                  <a:lnTo>
                    <a:pt x="417830" y="1946910"/>
                  </a:lnTo>
                  <a:lnTo>
                    <a:pt x="419100" y="1949450"/>
                  </a:lnTo>
                  <a:lnTo>
                    <a:pt x="419100" y="1953260"/>
                  </a:lnTo>
                  <a:lnTo>
                    <a:pt x="419100" y="1955800"/>
                  </a:lnTo>
                  <a:lnTo>
                    <a:pt x="419100" y="1959610"/>
                  </a:lnTo>
                  <a:lnTo>
                    <a:pt x="419100" y="1962150"/>
                  </a:lnTo>
                  <a:lnTo>
                    <a:pt x="419100" y="1965960"/>
                  </a:lnTo>
                  <a:lnTo>
                    <a:pt x="417830" y="1969770"/>
                  </a:lnTo>
                  <a:lnTo>
                    <a:pt x="415290" y="1972310"/>
                  </a:lnTo>
                  <a:lnTo>
                    <a:pt x="414020" y="1974850"/>
                  </a:lnTo>
                  <a:lnTo>
                    <a:pt x="412750" y="1978660"/>
                  </a:lnTo>
                  <a:lnTo>
                    <a:pt x="410209" y="1981200"/>
                  </a:lnTo>
                  <a:lnTo>
                    <a:pt x="407670" y="1985010"/>
                  </a:lnTo>
                  <a:lnTo>
                    <a:pt x="405130" y="1987550"/>
                  </a:lnTo>
                  <a:lnTo>
                    <a:pt x="402590" y="1991360"/>
                  </a:lnTo>
                  <a:lnTo>
                    <a:pt x="401320" y="1993900"/>
                  </a:lnTo>
                  <a:lnTo>
                    <a:pt x="398780" y="1997710"/>
                  </a:lnTo>
                  <a:lnTo>
                    <a:pt x="396240" y="2000250"/>
                  </a:lnTo>
                  <a:lnTo>
                    <a:pt x="393700" y="2002789"/>
                  </a:lnTo>
                  <a:lnTo>
                    <a:pt x="392430" y="2005330"/>
                  </a:lnTo>
                  <a:lnTo>
                    <a:pt x="389890" y="2009139"/>
                  </a:lnTo>
                  <a:lnTo>
                    <a:pt x="387350" y="2011680"/>
                  </a:lnTo>
                  <a:lnTo>
                    <a:pt x="384810" y="2015489"/>
                  </a:lnTo>
                  <a:lnTo>
                    <a:pt x="383540" y="2018030"/>
                  </a:lnTo>
                  <a:lnTo>
                    <a:pt x="381000" y="2019300"/>
                  </a:lnTo>
                  <a:lnTo>
                    <a:pt x="378460" y="2023110"/>
                  </a:lnTo>
                  <a:lnTo>
                    <a:pt x="375920" y="2025650"/>
                  </a:lnTo>
                  <a:lnTo>
                    <a:pt x="373380" y="2028189"/>
                  </a:lnTo>
                  <a:lnTo>
                    <a:pt x="370840" y="2030730"/>
                  </a:lnTo>
                  <a:lnTo>
                    <a:pt x="367030" y="2033270"/>
                  </a:lnTo>
                  <a:lnTo>
                    <a:pt x="364490" y="2035810"/>
                  </a:lnTo>
                  <a:lnTo>
                    <a:pt x="361950" y="2039620"/>
                  </a:lnTo>
                  <a:lnTo>
                    <a:pt x="358140" y="2042160"/>
                  </a:lnTo>
                  <a:lnTo>
                    <a:pt x="355600" y="2043430"/>
                  </a:lnTo>
                  <a:lnTo>
                    <a:pt x="353060" y="2045970"/>
                  </a:lnTo>
                  <a:lnTo>
                    <a:pt x="349250" y="2049780"/>
                  </a:lnTo>
                  <a:lnTo>
                    <a:pt x="346710" y="2052320"/>
                  </a:lnTo>
                  <a:lnTo>
                    <a:pt x="344170" y="2054860"/>
                  </a:lnTo>
                  <a:lnTo>
                    <a:pt x="341630" y="2057400"/>
                  </a:lnTo>
                  <a:lnTo>
                    <a:pt x="339090" y="2059939"/>
                  </a:lnTo>
                  <a:lnTo>
                    <a:pt x="337820" y="2062480"/>
                  </a:lnTo>
                  <a:lnTo>
                    <a:pt x="336550" y="2065020"/>
                  </a:lnTo>
                  <a:lnTo>
                    <a:pt x="335280" y="2067560"/>
                  </a:lnTo>
                  <a:lnTo>
                    <a:pt x="334010" y="2070100"/>
                  </a:lnTo>
                  <a:lnTo>
                    <a:pt x="334010" y="2072639"/>
                  </a:lnTo>
                  <a:lnTo>
                    <a:pt x="332740" y="2073910"/>
                  </a:lnTo>
                  <a:lnTo>
                    <a:pt x="331470" y="2076450"/>
                  </a:lnTo>
                  <a:lnTo>
                    <a:pt x="331470" y="2077720"/>
                  </a:lnTo>
                  <a:lnTo>
                    <a:pt x="328930" y="2080260"/>
                  </a:lnTo>
                  <a:lnTo>
                    <a:pt x="328930" y="2082800"/>
                  </a:lnTo>
                  <a:lnTo>
                    <a:pt x="327660" y="2084070"/>
                  </a:lnTo>
                  <a:lnTo>
                    <a:pt x="326390" y="2086610"/>
                  </a:lnTo>
                  <a:lnTo>
                    <a:pt x="326390" y="2087880"/>
                  </a:lnTo>
                  <a:lnTo>
                    <a:pt x="326390" y="2091689"/>
                  </a:lnTo>
                  <a:lnTo>
                    <a:pt x="325120" y="2092960"/>
                  </a:lnTo>
                  <a:lnTo>
                    <a:pt x="325120" y="2118360"/>
                  </a:lnTo>
                  <a:lnTo>
                    <a:pt x="323850" y="2122170"/>
                  </a:lnTo>
                  <a:lnTo>
                    <a:pt x="323850" y="2125980"/>
                  </a:lnTo>
                  <a:lnTo>
                    <a:pt x="323850" y="2129790"/>
                  </a:lnTo>
                  <a:lnTo>
                    <a:pt x="323850" y="2132330"/>
                  </a:lnTo>
                  <a:lnTo>
                    <a:pt x="323850" y="2134870"/>
                  </a:lnTo>
                  <a:lnTo>
                    <a:pt x="325120" y="2138680"/>
                  </a:lnTo>
                  <a:lnTo>
                    <a:pt x="325120" y="2141220"/>
                  </a:lnTo>
                  <a:lnTo>
                    <a:pt x="325120" y="2143760"/>
                  </a:lnTo>
                  <a:lnTo>
                    <a:pt x="326390" y="2146300"/>
                  </a:lnTo>
                  <a:lnTo>
                    <a:pt x="326390" y="2147570"/>
                  </a:lnTo>
                  <a:lnTo>
                    <a:pt x="327660" y="2150110"/>
                  </a:lnTo>
                  <a:lnTo>
                    <a:pt x="328930" y="2151380"/>
                  </a:lnTo>
                  <a:lnTo>
                    <a:pt x="330200" y="2152650"/>
                  </a:lnTo>
                  <a:lnTo>
                    <a:pt x="331470" y="2153920"/>
                  </a:lnTo>
                  <a:lnTo>
                    <a:pt x="332740" y="2156460"/>
                  </a:lnTo>
                  <a:lnTo>
                    <a:pt x="334010" y="2157730"/>
                  </a:lnTo>
                  <a:lnTo>
                    <a:pt x="335280" y="2159000"/>
                  </a:lnTo>
                  <a:lnTo>
                    <a:pt x="335280" y="2160270"/>
                  </a:lnTo>
                  <a:lnTo>
                    <a:pt x="337820" y="2161540"/>
                  </a:lnTo>
                  <a:lnTo>
                    <a:pt x="339090" y="2162810"/>
                  </a:lnTo>
                  <a:lnTo>
                    <a:pt x="341630" y="2164080"/>
                  </a:lnTo>
                  <a:lnTo>
                    <a:pt x="342900" y="2164080"/>
                  </a:lnTo>
                  <a:lnTo>
                    <a:pt x="344170" y="2164080"/>
                  </a:lnTo>
                  <a:lnTo>
                    <a:pt x="345440" y="2164080"/>
                  </a:lnTo>
                  <a:lnTo>
                    <a:pt x="346710" y="2164080"/>
                  </a:lnTo>
                  <a:lnTo>
                    <a:pt x="347980" y="2164080"/>
                  </a:lnTo>
                  <a:lnTo>
                    <a:pt x="350520" y="2162810"/>
                  </a:lnTo>
                  <a:lnTo>
                    <a:pt x="353060" y="2161540"/>
                  </a:lnTo>
                  <a:lnTo>
                    <a:pt x="355600" y="2159000"/>
                  </a:lnTo>
                  <a:lnTo>
                    <a:pt x="358140" y="2157730"/>
                  </a:lnTo>
                  <a:lnTo>
                    <a:pt x="361950" y="2155190"/>
                  </a:lnTo>
                  <a:lnTo>
                    <a:pt x="364490" y="2152650"/>
                  </a:lnTo>
                  <a:lnTo>
                    <a:pt x="368300" y="2148840"/>
                  </a:lnTo>
                  <a:lnTo>
                    <a:pt x="372110" y="2146300"/>
                  </a:lnTo>
                  <a:lnTo>
                    <a:pt x="375920" y="2142490"/>
                  </a:lnTo>
                  <a:lnTo>
                    <a:pt x="378460" y="2138680"/>
                  </a:lnTo>
                  <a:lnTo>
                    <a:pt x="383540" y="2134870"/>
                  </a:lnTo>
                  <a:lnTo>
                    <a:pt x="386080" y="2132330"/>
                  </a:lnTo>
                  <a:lnTo>
                    <a:pt x="388620" y="2129790"/>
                  </a:lnTo>
                  <a:lnTo>
                    <a:pt x="392430" y="2125980"/>
                  </a:lnTo>
                  <a:lnTo>
                    <a:pt x="393700" y="2124710"/>
                  </a:lnTo>
                  <a:lnTo>
                    <a:pt x="396240" y="2120900"/>
                  </a:lnTo>
                  <a:lnTo>
                    <a:pt x="397510" y="2119630"/>
                  </a:lnTo>
                  <a:lnTo>
                    <a:pt x="401320" y="2115820"/>
                  </a:lnTo>
                  <a:lnTo>
                    <a:pt x="402590" y="2113280"/>
                  </a:lnTo>
                  <a:lnTo>
                    <a:pt x="406400" y="2109470"/>
                  </a:lnTo>
                  <a:lnTo>
                    <a:pt x="410209" y="2105660"/>
                  </a:lnTo>
                  <a:lnTo>
                    <a:pt x="414020" y="2101850"/>
                  </a:lnTo>
                  <a:lnTo>
                    <a:pt x="417830" y="2098040"/>
                  </a:lnTo>
                  <a:lnTo>
                    <a:pt x="422909" y="2094230"/>
                  </a:lnTo>
                  <a:lnTo>
                    <a:pt x="426720" y="2089150"/>
                  </a:lnTo>
                  <a:lnTo>
                    <a:pt x="430530" y="2085339"/>
                  </a:lnTo>
                  <a:lnTo>
                    <a:pt x="435609" y="2081530"/>
                  </a:lnTo>
                  <a:lnTo>
                    <a:pt x="439420" y="2077720"/>
                  </a:lnTo>
                  <a:lnTo>
                    <a:pt x="443230" y="2075180"/>
                  </a:lnTo>
                  <a:lnTo>
                    <a:pt x="445770" y="2072639"/>
                  </a:lnTo>
                  <a:lnTo>
                    <a:pt x="450850" y="2070100"/>
                  </a:lnTo>
                  <a:lnTo>
                    <a:pt x="453390" y="2067560"/>
                  </a:lnTo>
                  <a:lnTo>
                    <a:pt x="455930" y="2066289"/>
                  </a:lnTo>
                  <a:lnTo>
                    <a:pt x="457200" y="2063750"/>
                  </a:lnTo>
                  <a:lnTo>
                    <a:pt x="461009" y="2062480"/>
                  </a:lnTo>
                  <a:lnTo>
                    <a:pt x="463550" y="2061210"/>
                  </a:lnTo>
                  <a:lnTo>
                    <a:pt x="464820" y="2058670"/>
                  </a:lnTo>
                  <a:lnTo>
                    <a:pt x="466090" y="2056130"/>
                  </a:lnTo>
                  <a:lnTo>
                    <a:pt x="468630" y="2054860"/>
                  </a:lnTo>
                  <a:lnTo>
                    <a:pt x="471170" y="2052320"/>
                  </a:lnTo>
                  <a:lnTo>
                    <a:pt x="473709" y="2049780"/>
                  </a:lnTo>
                  <a:lnTo>
                    <a:pt x="474980" y="2048510"/>
                  </a:lnTo>
                  <a:lnTo>
                    <a:pt x="477520" y="2045970"/>
                  </a:lnTo>
                  <a:lnTo>
                    <a:pt x="480059" y="2044700"/>
                  </a:lnTo>
                  <a:lnTo>
                    <a:pt x="482600" y="2042160"/>
                  </a:lnTo>
                  <a:lnTo>
                    <a:pt x="485140" y="2040889"/>
                  </a:lnTo>
                  <a:lnTo>
                    <a:pt x="487680" y="2039620"/>
                  </a:lnTo>
                  <a:lnTo>
                    <a:pt x="491490" y="2037080"/>
                  </a:lnTo>
                  <a:lnTo>
                    <a:pt x="495300" y="2035810"/>
                  </a:lnTo>
                  <a:lnTo>
                    <a:pt x="497840" y="2034539"/>
                  </a:lnTo>
                  <a:lnTo>
                    <a:pt x="500380" y="2033270"/>
                  </a:lnTo>
                  <a:lnTo>
                    <a:pt x="502920" y="2032000"/>
                  </a:lnTo>
                  <a:lnTo>
                    <a:pt x="504190" y="2030730"/>
                  </a:lnTo>
                  <a:lnTo>
                    <a:pt x="506730" y="2030730"/>
                  </a:lnTo>
                  <a:lnTo>
                    <a:pt x="508000" y="2029460"/>
                  </a:lnTo>
                  <a:lnTo>
                    <a:pt x="509270" y="2028189"/>
                  </a:lnTo>
                  <a:lnTo>
                    <a:pt x="511809" y="2026920"/>
                  </a:lnTo>
                  <a:lnTo>
                    <a:pt x="513080" y="2026920"/>
                  </a:lnTo>
                  <a:lnTo>
                    <a:pt x="514350" y="2025650"/>
                  </a:lnTo>
                  <a:lnTo>
                    <a:pt x="514350" y="2024380"/>
                  </a:lnTo>
                  <a:lnTo>
                    <a:pt x="515620" y="2023110"/>
                  </a:lnTo>
                  <a:lnTo>
                    <a:pt x="515620" y="2021839"/>
                  </a:lnTo>
                  <a:lnTo>
                    <a:pt x="515620" y="2019300"/>
                  </a:lnTo>
                  <a:lnTo>
                    <a:pt x="515620" y="2018030"/>
                  </a:lnTo>
                  <a:lnTo>
                    <a:pt x="515620" y="2016760"/>
                  </a:lnTo>
                  <a:lnTo>
                    <a:pt x="515620" y="2014220"/>
                  </a:lnTo>
                  <a:lnTo>
                    <a:pt x="515620" y="2011680"/>
                  </a:lnTo>
                  <a:lnTo>
                    <a:pt x="514350" y="2009139"/>
                  </a:lnTo>
                  <a:lnTo>
                    <a:pt x="514350" y="2007870"/>
                  </a:lnTo>
                  <a:lnTo>
                    <a:pt x="514350" y="2004060"/>
                  </a:lnTo>
                  <a:lnTo>
                    <a:pt x="513080" y="2000250"/>
                  </a:lnTo>
                  <a:lnTo>
                    <a:pt x="513080" y="1997710"/>
                  </a:lnTo>
                  <a:lnTo>
                    <a:pt x="511809" y="1993900"/>
                  </a:lnTo>
                  <a:lnTo>
                    <a:pt x="511809" y="1991360"/>
                  </a:lnTo>
                  <a:lnTo>
                    <a:pt x="510540" y="1986280"/>
                  </a:lnTo>
                  <a:lnTo>
                    <a:pt x="509270" y="1983739"/>
                  </a:lnTo>
                  <a:lnTo>
                    <a:pt x="508000" y="1978660"/>
                  </a:lnTo>
                  <a:lnTo>
                    <a:pt x="508000" y="1973580"/>
                  </a:lnTo>
                  <a:lnTo>
                    <a:pt x="506730" y="1969770"/>
                  </a:lnTo>
                  <a:lnTo>
                    <a:pt x="505459" y="1964689"/>
                  </a:lnTo>
                  <a:lnTo>
                    <a:pt x="504190" y="1959610"/>
                  </a:lnTo>
                  <a:lnTo>
                    <a:pt x="502920" y="1954530"/>
                  </a:lnTo>
                  <a:lnTo>
                    <a:pt x="501650" y="1949450"/>
                  </a:lnTo>
                  <a:lnTo>
                    <a:pt x="501650" y="1943100"/>
                  </a:lnTo>
                  <a:lnTo>
                    <a:pt x="500380" y="1938020"/>
                  </a:lnTo>
                  <a:lnTo>
                    <a:pt x="499109" y="1932939"/>
                  </a:lnTo>
                  <a:lnTo>
                    <a:pt x="499109" y="1927860"/>
                  </a:lnTo>
                  <a:lnTo>
                    <a:pt x="497840" y="1922780"/>
                  </a:lnTo>
                  <a:lnTo>
                    <a:pt x="496570" y="1918970"/>
                  </a:lnTo>
                  <a:lnTo>
                    <a:pt x="496570" y="1913889"/>
                  </a:lnTo>
                  <a:lnTo>
                    <a:pt x="496570" y="1893570"/>
                  </a:lnTo>
                  <a:lnTo>
                    <a:pt x="497840" y="1889760"/>
                  </a:lnTo>
                  <a:lnTo>
                    <a:pt x="499109" y="1883410"/>
                  </a:lnTo>
                  <a:lnTo>
                    <a:pt x="501650" y="1874520"/>
                  </a:lnTo>
                  <a:lnTo>
                    <a:pt x="502920" y="1864360"/>
                  </a:lnTo>
                  <a:lnTo>
                    <a:pt x="505459" y="1852930"/>
                  </a:lnTo>
                  <a:lnTo>
                    <a:pt x="508000" y="1841500"/>
                  </a:lnTo>
                  <a:lnTo>
                    <a:pt x="510540" y="1828800"/>
                  </a:lnTo>
                  <a:lnTo>
                    <a:pt x="514350" y="1816100"/>
                  </a:lnTo>
                  <a:lnTo>
                    <a:pt x="515620" y="1802130"/>
                  </a:lnTo>
                  <a:lnTo>
                    <a:pt x="518159" y="1789430"/>
                  </a:lnTo>
                  <a:lnTo>
                    <a:pt x="520700" y="1776730"/>
                  </a:lnTo>
                  <a:lnTo>
                    <a:pt x="523240" y="1765300"/>
                  </a:lnTo>
                  <a:lnTo>
                    <a:pt x="524510" y="1753870"/>
                  </a:lnTo>
                  <a:lnTo>
                    <a:pt x="525780" y="1743710"/>
                  </a:lnTo>
                  <a:lnTo>
                    <a:pt x="527050" y="1736089"/>
                  </a:lnTo>
                  <a:lnTo>
                    <a:pt x="527050" y="1729739"/>
                  </a:lnTo>
                  <a:lnTo>
                    <a:pt x="527050" y="1723389"/>
                  </a:lnTo>
                  <a:lnTo>
                    <a:pt x="527050" y="1717039"/>
                  </a:lnTo>
                  <a:lnTo>
                    <a:pt x="525780" y="1709420"/>
                  </a:lnTo>
                  <a:lnTo>
                    <a:pt x="525780" y="1700530"/>
                  </a:lnTo>
                  <a:lnTo>
                    <a:pt x="525780" y="1690370"/>
                  </a:lnTo>
                  <a:lnTo>
                    <a:pt x="525780" y="1680210"/>
                  </a:lnTo>
                  <a:lnTo>
                    <a:pt x="524510" y="1671320"/>
                  </a:lnTo>
                  <a:lnTo>
                    <a:pt x="524510" y="1659889"/>
                  </a:lnTo>
                  <a:lnTo>
                    <a:pt x="523240" y="1649730"/>
                  </a:lnTo>
                  <a:lnTo>
                    <a:pt x="523240" y="1640839"/>
                  </a:lnTo>
                  <a:lnTo>
                    <a:pt x="523240" y="1630680"/>
                  </a:lnTo>
                  <a:lnTo>
                    <a:pt x="521970" y="1623060"/>
                  </a:lnTo>
                  <a:lnTo>
                    <a:pt x="521970" y="1615440"/>
                  </a:lnTo>
                  <a:lnTo>
                    <a:pt x="520700" y="1607820"/>
                  </a:lnTo>
                  <a:lnTo>
                    <a:pt x="520700" y="1602740"/>
                  </a:lnTo>
                  <a:lnTo>
                    <a:pt x="520700" y="1597660"/>
                  </a:lnTo>
                  <a:lnTo>
                    <a:pt x="520700" y="1592580"/>
                  </a:lnTo>
                  <a:lnTo>
                    <a:pt x="520700" y="1587500"/>
                  </a:lnTo>
                  <a:lnTo>
                    <a:pt x="521970" y="1579880"/>
                  </a:lnTo>
                  <a:lnTo>
                    <a:pt x="521970" y="1572260"/>
                  </a:lnTo>
                  <a:lnTo>
                    <a:pt x="523240" y="1562100"/>
                  </a:lnTo>
                  <a:lnTo>
                    <a:pt x="523240" y="1553210"/>
                  </a:lnTo>
                  <a:lnTo>
                    <a:pt x="524510" y="1543050"/>
                  </a:lnTo>
                  <a:lnTo>
                    <a:pt x="524510" y="1532890"/>
                  </a:lnTo>
                  <a:lnTo>
                    <a:pt x="525780" y="1522730"/>
                  </a:lnTo>
                  <a:lnTo>
                    <a:pt x="525780" y="1512570"/>
                  </a:lnTo>
                  <a:lnTo>
                    <a:pt x="527050" y="1502410"/>
                  </a:lnTo>
                  <a:lnTo>
                    <a:pt x="528320" y="1492250"/>
                  </a:lnTo>
                  <a:lnTo>
                    <a:pt x="528320" y="1483360"/>
                  </a:lnTo>
                  <a:lnTo>
                    <a:pt x="528320" y="1475740"/>
                  </a:lnTo>
                  <a:lnTo>
                    <a:pt x="529590" y="1468120"/>
                  </a:lnTo>
                  <a:lnTo>
                    <a:pt x="530860" y="1463040"/>
                  </a:lnTo>
                  <a:lnTo>
                    <a:pt x="530860" y="1456690"/>
                  </a:lnTo>
                  <a:lnTo>
                    <a:pt x="532130" y="1447800"/>
                  </a:lnTo>
                  <a:lnTo>
                    <a:pt x="532130" y="1437640"/>
                  </a:lnTo>
                  <a:lnTo>
                    <a:pt x="533400" y="1427480"/>
                  </a:lnTo>
                  <a:lnTo>
                    <a:pt x="534670" y="1414780"/>
                  </a:lnTo>
                  <a:lnTo>
                    <a:pt x="535940" y="1402080"/>
                  </a:lnTo>
                  <a:lnTo>
                    <a:pt x="535940" y="1389380"/>
                  </a:lnTo>
                  <a:lnTo>
                    <a:pt x="537210" y="1376680"/>
                  </a:lnTo>
                  <a:lnTo>
                    <a:pt x="538480" y="1363980"/>
                  </a:lnTo>
                  <a:lnTo>
                    <a:pt x="538480" y="1351280"/>
                  </a:lnTo>
                  <a:lnTo>
                    <a:pt x="539750" y="1338580"/>
                  </a:lnTo>
                  <a:lnTo>
                    <a:pt x="541020" y="1328420"/>
                  </a:lnTo>
                  <a:lnTo>
                    <a:pt x="541020" y="1318260"/>
                  </a:lnTo>
                  <a:lnTo>
                    <a:pt x="542290" y="1310640"/>
                  </a:lnTo>
                  <a:lnTo>
                    <a:pt x="542290" y="1287780"/>
                  </a:lnTo>
                  <a:lnTo>
                    <a:pt x="541020" y="1281430"/>
                  </a:lnTo>
                  <a:lnTo>
                    <a:pt x="541020" y="1247140"/>
                  </a:lnTo>
                  <a:lnTo>
                    <a:pt x="539750" y="1239520"/>
                  </a:lnTo>
                  <a:lnTo>
                    <a:pt x="539750" y="1233170"/>
                  </a:lnTo>
                  <a:lnTo>
                    <a:pt x="539750" y="1228090"/>
                  </a:lnTo>
                  <a:lnTo>
                    <a:pt x="538480" y="1223010"/>
                  </a:lnTo>
                  <a:lnTo>
                    <a:pt x="538480" y="1220470"/>
                  </a:lnTo>
                  <a:lnTo>
                    <a:pt x="538480" y="1217930"/>
                  </a:lnTo>
                  <a:lnTo>
                    <a:pt x="538480" y="1216660"/>
                  </a:lnTo>
                  <a:lnTo>
                    <a:pt x="538480" y="1219200"/>
                  </a:lnTo>
                  <a:lnTo>
                    <a:pt x="539750" y="1226820"/>
                  </a:lnTo>
                  <a:lnTo>
                    <a:pt x="541020" y="1238250"/>
                  </a:lnTo>
                  <a:lnTo>
                    <a:pt x="541020" y="1253490"/>
                  </a:lnTo>
                  <a:lnTo>
                    <a:pt x="542290" y="1271270"/>
                  </a:lnTo>
                  <a:lnTo>
                    <a:pt x="542290" y="1291590"/>
                  </a:lnTo>
                  <a:lnTo>
                    <a:pt x="544830" y="1311910"/>
                  </a:lnTo>
                  <a:lnTo>
                    <a:pt x="546100" y="1334770"/>
                  </a:lnTo>
                  <a:lnTo>
                    <a:pt x="547370" y="1356360"/>
                  </a:lnTo>
                  <a:lnTo>
                    <a:pt x="548640" y="1379220"/>
                  </a:lnTo>
                  <a:lnTo>
                    <a:pt x="549910" y="1399540"/>
                  </a:lnTo>
                  <a:lnTo>
                    <a:pt x="552450" y="1418590"/>
                  </a:lnTo>
                  <a:lnTo>
                    <a:pt x="553720" y="1435100"/>
                  </a:lnTo>
                  <a:lnTo>
                    <a:pt x="554990" y="1449070"/>
                  </a:lnTo>
                  <a:lnTo>
                    <a:pt x="554990" y="1459230"/>
                  </a:lnTo>
                  <a:lnTo>
                    <a:pt x="557530" y="1465580"/>
                  </a:lnTo>
                  <a:lnTo>
                    <a:pt x="558800" y="1468120"/>
                  </a:lnTo>
                  <a:lnTo>
                    <a:pt x="558800" y="1473200"/>
                  </a:lnTo>
                  <a:lnTo>
                    <a:pt x="561340" y="1477010"/>
                  </a:lnTo>
                  <a:lnTo>
                    <a:pt x="562610" y="1483360"/>
                  </a:lnTo>
                  <a:lnTo>
                    <a:pt x="562610" y="1488440"/>
                  </a:lnTo>
                  <a:lnTo>
                    <a:pt x="563880" y="1494790"/>
                  </a:lnTo>
                  <a:lnTo>
                    <a:pt x="566420" y="1501140"/>
                  </a:lnTo>
                  <a:lnTo>
                    <a:pt x="567690" y="1507490"/>
                  </a:lnTo>
                  <a:lnTo>
                    <a:pt x="567690" y="1515110"/>
                  </a:lnTo>
                  <a:lnTo>
                    <a:pt x="568960" y="1521460"/>
                  </a:lnTo>
                  <a:lnTo>
                    <a:pt x="570230" y="1527810"/>
                  </a:lnTo>
                  <a:lnTo>
                    <a:pt x="571500" y="1534160"/>
                  </a:lnTo>
                  <a:lnTo>
                    <a:pt x="572770" y="1540510"/>
                  </a:lnTo>
                  <a:lnTo>
                    <a:pt x="574040" y="1545590"/>
                  </a:lnTo>
                  <a:lnTo>
                    <a:pt x="574040" y="1550670"/>
                  </a:lnTo>
                  <a:lnTo>
                    <a:pt x="575310" y="1554480"/>
                  </a:lnTo>
                  <a:lnTo>
                    <a:pt x="575310" y="1559560"/>
                  </a:lnTo>
                  <a:lnTo>
                    <a:pt x="575310" y="1563370"/>
                  </a:lnTo>
                  <a:lnTo>
                    <a:pt x="576580" y="1567180"/>
                  </a:lnTo>
                  <a:lnTo>
                    <a:pt x="576580" y="1572260"/>
                  </a:lnTo>
                  <a:lnTo>
                    <a:pt x="577850" y="1576070"/>
                  </a:lnTo>
                  <a:lnTo>
                    <a:pt x="577850" y="1579880"/>
                  </a:lnTo>
                  <a:lnTo>
                    <a:pt x="579120" y="1583690"/>
                  </a:lnTo>
                  <a:lnTo>
                    <a:pt x="579120" y="1587500"/>
                  </a:lnTo>
                  <a:lnTo>
                    <a:pt x="579120" y="1591310"/>
                  </a:lnTo>
                  <a:lnTo>
                    <a:pt x="579120" y="1593850"/>
                  </a:lnTo>
                  <a:lnTo>
                    <a:pt x="580390" y="1597660"/>
                  </a:lnTo>
                  <a:lnTo>
                    <a:pt x="580390" y="1601470"/>
                  </a:lnTo>
                  <a:lnTo>
                    <a:pt x="580390" y="1604010"/>
                  </a:lnTo>
                  <a:lnTo>
                    <a:pt x="581660" y="1606550"/>
                  </a:lnTo>
                  <a:lnTo>
                    <a:pt x="581660" y="1609090"/>
                  </a:lnTo>
                  <a:lnTo>
                    <a:pt x="581660" y="1611630"/>
                  </a:lnTo>
                  <a:lnTo>
                    <a:pt x="581660" y="1614170"/>
                  </a:lnTo>
                  <a:lnTo>
                    <a:pt x="580390" y="1617980"/>
                  </a:lnTo>
                  <a:lnTo>
                    <a:pt x="579120" y="1624330"/>
                  </a:lnTo>
                  <a:lnTo>
                    <a:pt x="577850" y="1630680"/>
                  </a:lnTo>
                  <a:lnTo>
                    <a:pt x="576580" y="1638300"/>
                  </a:lnTo>
                  <a:lnTo>
                    <a:pt x="574040" y="1647189"/>
                  </a:lnTo>
                  <a:lnTo>
                    <a:pt x="572770" y="1654810"/>
                  </a:lnTo>
                  <a:lnTo>
                    <a:pt x="570230" y="1663700"/>
                  </a:lnTo>
                  <a:lnTo>
                    <a:pt x="568960" y="1673860"/>
                  </a:lnTo>
                  <a:lnTo>
                    <a:pt x="567690" y="1682750"/>
                  </a:lnTo>
                  <a:lnTo>
                    <a:pt x="566420" y="1691639"/>
                  </a:lnTo>
                  <a:lnTo>
                    <a:pt x="563880" y="1700530"/>
                  </a:lnTo>
                  <a:lnTo>
                    <a:pt x="563880" y="1709420"/>
                  </a:lnTo>
                  <a:lnTo>
                    <a:pt x="562610" y="1717039"/>
                  </a:lnTo>
                  <a:lnTo>
                    <a:pt x="562610" y="1724660"/>
                  </a:lnTo>
                  <a:lnTo>
                    <a:pt x="562610" y="1729739"/>
                  </a:lnTo>
                  <a:lnTo>
                    <a:pt x="563880" y="1736089"/>
                  </a:lnTo>
                  <a:lnTo>
                    <a:pt x="565150" y="1743710"/>
                  </a:lnTo>
                  <a:lnTo>
                    <a:pt x="566420" y="1752600"/>
                  </a:lnTo>
                  <a:lnTo>
                    <a:pt x="567690" y="1764030"/>
                  </a:lnTo>
                  <a:lnTo>
                    <a:pt x="570230" y="1775460"/>
                  </a:lnTo>
                  <a:lnTo>
                    <a:pt x="572770" y="1788160"/>
                  </a:lnTo>
                  <a:lnTo>
                    <a:pt x="575310" y="1800860"/>
                  </a:lnTo>
                  <a:lnTo>
                    <a:pt x="576580" y="1814830"/>
                  </a:lnTo>
                  <a:lnTo>
                    <a:pt x="580390" y="1827530"/>
                  </a:lnTo>
                  <a:lnTo>
                    <a:pt x="582930" y="1840230"/>
                  </a:lnTo>
                  <a:lnTo>
                    <a:pt x="584200" y="1852930"/>
                  </a:lnTo>
                  <a:lnTo>
                    <a:pt x="585470" y="1864360"/>
                  </a:lnTo>
                  <a:lnTo>
                    <a:pt x="588010" y="1875789"/>
                  </a:lnTo>
                  <a:lnTo>
                    <a:pt x="589280" y="1884680"/>
                  </a:lnTo>
                  <a:lnTo>
                    <a:pt x="589280" y="1892300"/>
                  </a:lnTo>
                  <a:lnTo>
                    <a:pt x="589280" y="1899920"/>
                  </a:lnTo>
                  <a:lnTo>
                    <a:pt x="589280" y="1954530"/>
                  </a:lnTo>
                  <a:lnTo>
                    <a:pt x="588010" y="1959610"/>
                  </a:lnTo>
                  <a:lnTo>
                    <a:pt x="588010" y="1964689"/>
                  </a:lnTo>
                  <a:lnTo>
                    <a:pt x="588010" y="1969770"/>
                  </a:lnTo>
                  <a:lnTo>
                    <a:pt x="588010" y="1973580"/>
                  </a:lnTo>
                  <a:lnTo>
                    <a:pt x="586740" y="1978660"/>
                  </a:lnTo>
                  <a:lnTo>
                    <a:pt x="585470" y="1981200"/>
                  </a:lnTo>
                  <a:lnTo>
                    <a:pt x="585470" y="1986280"/>
                  </a:lnTo>
                  <a:lnTo>
                    <a:pt x="584200" y="1990089"/>
                  </a:lnTo>
                  <a:lnTo>
                    <a:pt x="582930" y="1992630"/>
                  </a:lnTo>
                  <a:lnTo>
                    <a:pt x="581660" y="1995170"/>
                  </a:lnTo>
                  <a:lnTo>
                    <a:pt x="580390" y="1998980"/>
                  </a:lnTo>
                  <a:lnTo>
                    <a:pt x="579120" y="2002789"/>
                  </a:lnTo>
                  <a:lnTo>
                    <a:pt x="577850" y="2005330"/>
                  </a:lnTo>
                  <a:lnTo>
                    <a:pt x="576580" y="2007870"/>
                  </a:lnTo>
                  <a:lnTo>
                    <a:pt x="576580" y="2010410"/>
                  </a:lnTo>
                  <a:lnTo>
                    <a:pt x="575310" y="2012950"/>
                  </a:lnTo>
                  <a:lnTo>
                    <a:pt x="575310" y="2015489"/>
                  </a:lnTo>
                  <a:lnTo>
                    <a:pt x="575310" y="2018030"/>
                  </a:lnTo>
                  <a:lnTo>
                    <a:pt x="575310" y="2020570"/>
                  </a:lnTo>
                  <a:lnTo>
                    <a:pt x="576580" y="2023110"/>
                  </a:lnTo>
                  <a:lnTo>
                    <a:pt x="577850" y="2025650"/>
                  </a:lnTo>
                  <a:lnTo>
                    <a:pt x="579120" y="2028189"/>
                  </a:lnTo>
                  <a:lnTo>
                    <a:pt x="581660" y="2030730"/>
                  </a:lnTo>
                  <a:lnTo>
                    <a:pt x="582930" y="2033270"/>
                  </a:lnTo>
                  <a:lnTo>
                    <a:pt x="585470" y="2035810"/>
                  </a:lnTo>
                  <a:lnTo>
                    <a:pt x="588010" y="2039620"/>
                  </a:lnTo>
                  <a:lnTo>
                    <a:pt x="589280" y="2040889"/>
                  </a:lnTo>
                  <a:lnTo>
                    <a:pt x="591820" y="2043430"/>
                  </a:lnTo>
                  <a:lnTo>
                    <a:pt x="594360" y="2045970"/>
                  </a:lnTo>
                  <a:lnTo>
                    <a:pt x="596900" y="2048510"/>
                  </a:lnTo>
                  <a:lnTo>
                    <a:pt x="600710" y="2051050"/>
                  </a:lnTo>
                  <a:lnTo>
                    <a:pt x="603250" y="2053589"/>
                  </a:lnTo>
                  <a:lnTo>
                    <a:pt x="607060" y="2054860"/>
                  </a:lnTo>
                  <a:lnTo>
                    <a:pt x="609600" y="2057400"/>
                  </a:lnTo>
                  <a:lnTo>
                    <a:pt x="613410" y="2059939"/>
                  </a:lnTo>
                  <a:lnTo>
                    <a:pt x="618490" y="2061210"/>
                  </a:lnTo>
                  <a:lnTo>
                    <a:pt x="622300" y="2062480"/>
                  </a:lnTo>
                  <a:lnTo>
                    <a:pt x="627380" y="2063750"/>
                  </a:lnTo>
                  <a:lnTo>
                    <a:pt x="633730" y="2067560"/>
                  </a:lnTo>
                  <a:lnTo>
                    <a:pt x="641350" y="2070100"/>
                  </a:lnTo>
                  <a:lnTo>
                    <a:pt x="647700" y="2075180"/>
                  </a:lnTo>
                  <a:lnTo>
                    <a:pt x="655320" y="2078989"/>
                  </a:lnTo>
                  <a:lnTo>
                    <a:pt x="664210" y="2084070"/>
                  </a:lnTo>
                  <a:lnTo>
                    <a:pt x="673100" y="2089150"/>
                  </a:lnTo>
                  <a:lnTo>
                    <a:pt x="680720" y="2094230"/>
                  </a:lnTo>
                  <a:lnTo>
                    <a:pt x="689610" y="2099310"/>
                  </a:lnTo>
                  <a:lnTo>
                    <a:pt x="697230" y="2104390"/>
                  </a:lnTo>
                  <a:lnTo>
                    <a:pt x="706120" y="2109470"/>
                  </a:lnTo>
                  <a:lnTo>
                    <a:pt x="712470" y="2113280"/>
                  </a:lnTo>
                  <a:lnTo>
                    <a:pt x="718820" y="2117090"/>
                  </a:lnTo>
                  <a:lnTo>
                    <a:pt x="723900" y="2120900"/>
                  </a:lnTo>
                  <a:lnTo>
                    <a:pt x="728980" y="2123440"/>
                  </a:lnTo>
                  <a:lnTo>
                    <a:pt x="732790" y="2124710"/>
                  </a:lnTo>
                  <a:lnTo>
                    <a:pt x="735330" y="2125980"/>
                  </a:lnTo>
                  <a:lnTo>
                    <a:pt x="737870" y="2125980"/>
                  </a:lnTo>
                  <a:lnTo>
                    <a:pt x="740410" y="2128520"/>
                  </a:lnTo>
                  <a:lnTo>
                    <a:pt x="742950" y="2129790"/>
                  </a:lnTo>
                  <a:lnTo>
                    <a:pt x="744220" y="2129790"/>
                  </a:lnTo>
                  <a:lnTo>
                    <a:pt x="745490" y="2131060"/>
                  </a:lnTo>
                  <a:lnTo>
                    <a:pt x="748030" y="2132330"/>
                  </a:lnTo>
                  <a:lnTo>
                    <a:pt x="749300" y="2132330"/>
                  </a:lnTo>
                  <a:lnTo>
                    <a:pt x="751840" y="2133600"/>
                  </a:lnTo>
                  <a:lnTo>
                    <a:pt x="753110" y="2133600"/>
                  </a:lnTo>
                  <a:lnTo>
                    <a:pt x="754380" y="2133600"/>
                  </a:lnTo>
                  <a:lnTo>
                    <a:pt x="755650" y="2134870"/>
                  </a:lnTo>
                  <a:lnTo>
                    <a:pt x="758190" y="2134870"/>
                  </a:lnTo>
                  <a:lnTo>
                    <a:pt x="759460" y="2133600"/>
                  </a:lnTo>
                  <a:lnTo>
                    <a:pt x="760730" y="2133600"/>
                  </a:lnTo>
                  <a:lnTo>
                    <a:pt x="762000" y="2132330"/>
                  </a:lnTo>
                  <a:lnTo>
                    <a:pt x="764540" y="2131060"/>
                  </a:lnTo>
                  <a:lnTo>
                    <a:pt x="765810" y="2129790"/>
                  </a:lnTo>
                  <a:lnTo>
                    <a:pt x="767080" y="2127250"/>
                  </a:lnTo>
                  <a:lnTo>
                    <a:pt x="769620" y="2124710"/>
                  </a:lnTo>
                  <a:lnTo>
                    <a:pt x="770890" y="2120900"/>
                  </a:lnTo>
                  <a:lnTo>
                    <a:pt x="773430" y="2117090"/>
                  </a:lnTo>
                  <a:lnTo>
                    <a:pt x="774700" y="2113280"/>
                  </a:lnTo>
                  <a:lnTo>
                    <a:pt x="775970" y="2109470"/>
                  </a:lnTo>
                  <a:lnTo>
                    <a:pt x="777240" y="2105660"/>
                  </a:lnTo>
                  <a:lnTo>
                    <a:pt x="778510" y="2100580"/>
                  </a:lnTo>
                  <a:lnTo>
                    <a:pt x="779780" y="2096770"/>
                  </a:lnTo>
                  <a:lnTo>
                    <a:pt x="781050" y="2092960"/>
                  </a:lnTo>
                  <a:lnTo>
                    <a:pt x="781050" y="2089150"/>
                  </a:lnTo>
                  <a:lnTo>
                    <a:pt x="779780" y="2085339"/>
                  </a:lnTo>
                  <a:lnTo>
                    <a:pt x="778510" y="2081530"/>
                  </a:lnTo>
                  <a:lnTo>
                    <a:pt x="777240" y="2078989"/>
                  </a:lnTo>
                  <a:lnTo>
                    <a:pt x="774700" y="2076450"/>
                  </a:lnTo>
                  <a:lnTo>
                    <a:pt x="773430" y="2073910"/>
                  </a:lnTo>
                  <a:lnTo>
                    <a:pt x="770890" y="2070100"/>
                  </a:lnTo>
                  <a:lnTo>
                    <a:pt x="768350" y="2067560"/>
                  </a:lnTo>
                  <a:lnTo>
                    <a:pt x="765810" y="2065020"/>
                  </a:lnTo>
                  <a:lnTo>
                    <a:pt x="763270" y="2062480"/>
                  </a:lnTo>
                  <a:lnTo>
                    <a:pt x="760730" y="2058670"/>
                  </a:lnTo>
                  <a:lnTo>
                    <a:pt x="758190" y="2056130"/>
                  </a:lnTo>
                  <a:lnTo>
                    <a:pt x="754380" y="2052320"/>
                  </a:lnTo>
                  <a:lnTo>
                    <a:pt x="753110" y="2049780"/>
                  </a:lnTo>
                  <a:lnTo>
                    <a:pt x="749300" y="2045970"/>
                  </a:lnTo>
                  <a:lnTo>
                    <a:pt x="746760" y="2043430"/>
                  </a:lnTo>
                  <a:lnTo>
                    <a:pt x="744220" y="2040889"/>
                  </a:lnTo>
                  <a:lnTo>
                    <a:pt x="742950" y="2039620"/>
                  </a:lnTo>
                  <a:lnTo>
                    <a:pt x="740410" y="2035810"/>
                  </a:lnTo>
                  <a:lnTo>
                    <a:pt x="737870" y="2034539"/>
                  </a:lnTo>
                  <a:lnTo>
                    <a:pt x="736600" y="2032000"/>
                  </a:lnTo>
                  <a:lnTo>
                    <a:pt x="734060" y="2029460"/>
                  </a:lnTo>
                  <a:lnTo>
                    <a:pt x="730250" y="2025650"/>
                  </a:lnTo>
                  <a:lnTo>
                    <a:pt x="726440" y="2023110"/>
                  </a:lnTo>
                  <a:lnTo>
                    <a:pt x="722630" y="2020570"/>
                  </a:lnTo>
                  <a:lnTo>
                    <a:pt x="718820" y="2016760"/>
                  </a:lnTo>
                  <a:lnTo>
                    <a:pt x="713740" y="2012950"/>
                  </a:lnTo>
                  <a:lnTo>
                    <a:pt x="708660" y="2010410"/>
                  </a:lnTo>
                  <a:lnTo>
                    <a:pt x="704850" y="2007870"/>
                  </a:lnTo>
                  <a:lnTo>
                    <a:pt x="701040" y="2004060"/>
                  </a:lnTo>
                  <a:lnTo>
                    <a:pt x="695960" y="2000250"/>
                  </a:lnTo>
                  <a:lnTo>
                    <a:pt x="692150" y="1997710"/>
                  </a:lnTo>
                  <a:lnTo>
                    <a:pt x="688340" y="1993900"/>
                  </a:lnTo>
                  <a:lnTo>
                    <a:pt x="685800" y="1991360"/>
                  </a:lnTo>
                  <a:lnTo>
                    <a:pt x="683260" y="1988820"/>
                  </a:lnTo>
                  <a:lnTo>
                    <a:pt x="681990" y="1986280"/>
                  </a:lnTo>
                  <a:lnTo>
                    <a:pt x="680720" y="1983739"/>
                  </a:lnTo>
                  <a:lnTo>
                    <a:pt x="679450" y="1981200"/>
                  </a:lnTo>
                  <a:lnTo>
                    <a:pt x="678180" y="1979930"/>
                  </a:lnTo>
                  <a:lnTo>
                    <a:pt x="676910" y="1977389"/>
                  </a:lnTo>
                  <a:lnTo>
                    <a:pt x="675640" y="1974850"/>
                  </a:lnTo>
                  <a:lnTo>
                    <a:pt x="674370" y="1973580"/>
                  </a:lnTo>
                  <a:lnTo>
                    <a:pt x="673100" y="1971039"/>
                  </a:lnTo>
                  <a:lnTo>
                    <a:pt x="673100" y="1968500"/>
                  </a:lnTo>
                  <a:lnTo>
                    <a:pt x="671830" y="1965960"/>
                  </a:lnTo>
                  <a:lnTo>
                    <a:pt x="670560" y="1963420"/>
                  </a:lnTo>
                  <a:lnTo>
                    <a:pt x="669290" y="1960880"/>
                  </a:lnTo>
                  <a:lnTo>
                    <a:pt x="669290" y="1957070"/>
                  </a:lnTo>
                  <a:lnTo>
                    <a:pt x="668020" y="1954530"/>
                  </a:lnTo>
                  <a:lnTo>
                    <a:pt x="668020" y="1950720"/>
                  </a:lnTo>
                  <a:lnTo>
                    <a:pt x="668020" y="1948180"/>
                  </a:lnTo>
                  <a:lnTo>
                    <a:pt x="668020" y="1944370"/>
                  </a:lnTo>
                  <a:lnTo>
                    <a:pt x="668020" y="1939289"/>
                  </a:lnTo>
                  <a:lnTo>
                    <a:pt x="668020" y="1932939"/>
                  </a:lnTo>
                  <a:lnTo>
                    <a:pt x="669290" y="1922780"/>
                  </a:lnTo>
                  <a:lnTo>
                    <a:pt x="671830" y="1913889"/>
                  </a:lnTo>
                  <a:lnTo>
                    <a:pt x="673100" y="1901189"/>
                  </a:lnTo>
                  <a:lnTo>
                    <a:pt x="675640" y="1889760"/>
                  </a:lnTo>
                  <a:lnTo>
                    <a:pt x="678180" y="1875789"/>
                  </a:lnTo>
                  <a:lnTo>
                    <a:pt x="681990" y="1863089"/>
                  </a:lnTo>
                  <a:lnTo>
                    <a:pt x="684530" y="1850389"/>
                  </a:lnTo>
                  <a:lnTo>
                    <a:pt x="694690" y="1803400"/>
                  </a:lnTo>
                  <a:lnTo>
                    <a:pt x="697230" y="1795780"/>
                  </a:lnTo>
                  <a:lnTo>
                    <a:pt x="698500" y="1789430"/>
                  </a:lnTo>
                  <a:lnTo>
                    <a:pt x="699770" y="1786889"/>
                  </a:lnTo>
                  <a:lnTo>
                    <a:pt x="701040" y="1781810"/>
                  </a:lnTo>
                  <a:lnTo>
                    <a:pt x="702310" y="1775460"/>
                  </a:lnTo>
                  <a:lnTo>
                    <a:pt x="704850" y="1767839"/>
                  </a:lnTo>
                  <a:lnTo>
                    <a:pt x="706120" y="1757680"/>
                  </a:lnTo>
                  <a:lnTo>
                    <a:pt x="708660" y="1746250"/>
                  </a:lnTo>
                  <a:lnTo>
                    <a:pt x="711200" y="1733550"/>
                  </a:lnTo>
                  <a:lnTo>
                    <a:pt x="713740" y="1720850"/>
                  </a:lnTo>
                  <a:lnTo>
                    <a:pt x="715010" y="1708150"/>
                  </a:lnTo>
                  <a:lnTo>
                    <a:pt x="716280" y="1694180"/>
                  </a:lnTo>
                  <a:lnTo>
                    <a:pt x="718820" y="1681480"/>
                  </a:lnTo>
                  <a:lnTo>
                    <a:pt x="720090" y="1668780"/>
                  </a:lnTo>
                  <a:lnTo>
                    <a:pt x="722630" y="1657350"/>
                  </a:lnTo>
                  <a:lnTo>
                    <a:pt x="722630" y="1647189"/>
                  </a:lnTo>
                  <a:lnTo>
                    <a:pt x="723900" y="1637030"/>
                  </a:lnTo>
                  <a:lnTo>
                    <a:pt x="723900" y="1630680"/>
                  </a:lnTo>
                  <a:lnTo>
                    <a:pt x="723900" y="1625600"/>
                  </a:lnTo>
                  <a:lnTo>
                    <a:pt x="722630" y="1621790"/>
                  </a:lnTo>
                  <a:lnTo>
                    <a:pt x="722630" y="1616710"/>
                  </a:lnTo>
                  <a:lnTo>
                    <a:pt x="721360" y="1611630"/>
                  </a:lnTo>
                  <a:lnTo>
                    <a:pt x="720090" y="1605280"/>
                  </a:lnTo>
                  <a:lnTo>
                    <a:pt x="718820" y="1598930"/>
                  </a:lnTo>
                  <a:lnTo>
                    <a:pt x="717550" y="1592580"/>
                  </a:lnTo>
                  <a:lnTo>
                    <a:pt x="716280" y="1584960"/>
                  </a:lnTo>
                  <a:lnTo>
                    <a:pt x="715010" y="1578610"/>
                  </a:lnTo>
                  <a:lnTo>
                    <a:pt x="715010" y="1572260"/>
                  </a:lnTo>
                  <a:lnTo>
                    <a:pt x="713740" y="1564640"/>
                  </a:lnTo>
                  <a:lnTo>
                    <a:pt x="712470" y="1558290"/>
                  </a:lnTo>
                  <a:lnTo>
                    <a:pt x="711200" y="1553210"/>
                  </a:lnTo>
                  <a:lnTo>
                    <a:pt x="711200" y="1546860"/>
                  </a:lnTo>
                  <a:lnTo>
                    <a:pt x="711200" y="1543050"/>
                  </a:lnTo>
                  <a:lnTo>
                    <a:pt x="711200" y="1537970"/>
                  </a:lnTo>
                  <a:lnTo>
                    <a:pt x="711200" y="1536700"/>
                  </a:lnTo>
                  <a:lnTo>
                    <a:pt x="712470" y="1532890"/>
                  </a:lnTo>
                  <a:lnTo>
                    <a:pt x="713740" y="1527810"/>
                  </a:lnTo>
                  <a:lnTo>
                    <a:pt x="713740" y="1521460"/>
                  </a:lnTo>
                  <a:lnTo>
                    <a:pt x="713740" y="1515110"/>
                  </a:lnTo>
                  <a:lnTo>
                    <a:pt x="715010" y="1507490"/>
                  </a:lnTo>
                  <a:lnTo>
                    <a:pt x="715010" y="1499870"/>
                  </a:lnTo>
                  <a:lnTo>
                    <a:pt x="715010" y="1489710"/>
                  </a:lnTo>
                  <a:lnTo>
                    <a:pt x="716280" y="1480820"/>
                  </a:lnTo>
                  <a:lnTo>
                    <a:pt x="716280" y="1471930"/>
                  </a:lnTo>
                  <a:lnTo>
                    <a:pt x="717550" y="1461770"/>
                  </a:lnTo>
                  <a:lnTo>
                    <a:pt x="717550" y="1451610"/>
                  </a:lnTo>
                  <a:lnTo>
                    <a:pt x="718820" y="1442720"/>
                  </a:lnTo>
                  <a:lnTo>
                    <a:pt x="718820" y="1433830"/>
                  </a:lnTo>
                  <a:lnTo>
                    <a:pt x="720090" y="1426210"/>
                  </a:lnTo>
                  <a:lnTo>
                    <a:pt x="720090" y="1418590"/>
                  </a:lnTo>
                  <a:lnTo>
                    <a:pt x="720090" y="1412240"/>
                  </a:lnTo>
                  <a:lnTo>
                    <a:pt x="722630" y="1403350"/>
                  </a:lnTo>
                  <a:lnTo>
                    <a:pt x="723900" y="1391920"/>
                  </a:lnTo>
                  <a:lnTo>
                    <a:pt x="727710" y="1376680"/>
                  </a:lnTo>
                  <a:lnTo>
                    <a:pt x="731520" y="1360170"/>
                  </a:lnTo>
                  <a:lnTo>
                    <a:pt x="736600" y="1341120"/>
                  </a:lnTo>
                  <a:lnTo>
                    <a:pt x="740410" y="1320800"/>
                  </a:lnTo>
                  <a:lnTo>
                    <a:pt x="745490" y="1299210"/>
                  </a:lnTo>
                  <a:lnTo>
                    <a:pt x="751840" y="1278890"/>
                  </a:lnTo>
                  <a:lnTo>
                    <a:pt x="756920" y="1257300"/>
                  </a:lnTo>
                  <a:lnTo>
                    <a:pt x="762000" y="1235710"/>
                  </a:lnTo>
                  <a:lnTo>
                    <a:pt x="767080" y="1215390"/>
                  </a:lnTo>
                  <a:lnTo>
                    <a:pt x="770890" y="1197610"/>
                  </a:lnTo>
                  <a:lnTo>
                    <a:pt x="774700" y="1181100"/>
                  </a:lnTo>
                  <a:lnTo>
                    <a:pt x="777240" y="1167130"/>
                  </a:lnTo>
                  <a:lnTo>
                    <a:pt x="779780" y="1155700"/>
                  </a:lnTo>
                  <a:lnTo>
                    <a:pt x="781050" y="1149350"/>
                  </a:lnTo>
                  <a:lnTo>
                    <a:pt x="781050" y="1144270"/>
                  </a:lnTo>
                  <a:lnTo>
                    <a:pt x="779780" y="1139190"/>
                  </a:lnTo>
                  <a:lnTo>
                    <a:pt x="779780" y="1132840"/>
                  </a:lnTo>
                  <a:lnTo>
                    <a:pt x="778510" y="1127760"/>
                  </a:lnTo>
                  <a:lnTo>
                    <a:pt x="778510" y="1121410"/>
                  </a:lnTo>
                  <a:lnTo>
                    <a:pt x="777240" y="1117600"/>
                  </a:lnTo>
                  <a:lnTo>
                    <a:pt x="775970" y="1112520"/>
                  </a:lnTo>
                  <a:lnTo>
                    <a:pt x="774700" y="1106170"/>
                  </a:lnTo>
                  <a:lnTo>
                    <a:pt x="773430" y="1102360"/>
                  </a:lnTo>
                  <a:lnTo>
                    <a:pt x="773430" y="1097280"/>
                  </a:lnTo>
                  <a:lnTo>
                    <a:pt x="770890" y="1093470"/>
                  </a:lnTo>
                  <a:lnTo>
                    <a:pt x="769620" y="1089660"/>
                  </a:lnTo>
                  <a:lnTo>
                    <a:pt x="768350" y="1085850"/>
                  </a:lnTo>
                  <a:lnTo>
                    <a:pt x="767080" y="1083310"/>
                  </a:lnTo>
                  <a:lnTo>
                    <a:pt x="765810" y="1080770"/>
                  </a:lnTo>
                  <a:lnTo>
                    <a:pt x="765810" y="1079500"/>
                  </a:lnTo>
                  <a:lnTo>
                    <a:pt x="764540" y="1076960"/>
                  </a:lnTo>
                  <a:lnTo>
                    <a:pt x="763270" y="1074420"/>
                  </a:lnTo>
                  <a:lnTo>
                    <a:pt x="762000" y="1069340"/>
                  </a:lnTo>
                  <a:lnTo>
                    <a:pt x="760730" y="1065530"/>
                  </a:lnTo>
                  <a:lnTo>
                    <a:pt x="759460" y="1060450"/>
                  </a:lnTo>
                  <a:lnTo>
                    <a:pt x="758190" y="1055370"/>
                  </a:lnTo>
                  <a:lnTo>
                    <a:pt x="756920" y="1050290"/>
                  </a:lnTo>
                  <a:lnTo>
                    <a:pt x="755650" y="1043940"/>
                  </a:lnTo>
                  <a:lnTo>
                    <a:pt x="754380" y="1037590"/>
                  </a:lnTo>
                  <a:lnTo>
                    <a:pt x="754380" y="1032510"/>
                  </a:lnTo>
                  <a:lnTo>
                    <a:pt x="753110" y="1026160"/>
                  </a:lnTo>
                  <a:lnTo>
                    <a:pt x="753110" y="1019810"/>
                  </a:lnTo>
                  <a:lnTo>
                    <a:pt x="753110" y="1014730"/>
                  </a:lnTo>
                  <a:lnTo>
                    <a:pt x="753110" y="1010919"/>
                  </a:lnTo>
                  <a:lnTo>
                    <a:pt x="753110" y="1005840"/>
                  </a:lnTo>
                  <a:lnTo>
                    <a:pt x="753110" y="1002030"/>
                  </a:lnTo>
                  <a:lnTo>
                    <a:pt x="754380" y="999490"/>
                  </a:lnTo>
                  <a:lnTo>
                    <a:pt x="755650" y="995680"/>
                  </a:lnTo>
                  <a:lnTo>
                    <a:pt x="756920" y="991869"/>
                  </a:lnTo>
                  <a:lnTo>
                    <a:pt x="758190" y="986790"/>
                  </a:lnTo>
                  <a:lnTo>
                    <a:pt x="760730" y="981710"/>
                  </a:lnTo>
                  <a:lnTo>
                    <a:pt x="763270" y="976630"/>
                  </a:lnTo>
                  <a:lnTo>
                    <a:pt x="765810" y="971550"/>
                  </a:lnTo>
                  <a:lnTo>
                    <a:pt x="768350" y="965200"/>
                  </a:lnTo>
                  <a:lnTo>
                    <a:pt x="770890" y="961390"/>
                  </a:lnTo>
                  <a:lnTo>
                    <a:pt x="773430" y="955040"/>
                  </a:lnTo>
                  <a:lnTo>
                    <a:pt x="774700" y="949960"/>
                  </a:lnTo>
                  <a:lnTo>
                    <a:pt x="777240" y="944880"/>
                  </a:lnTo>
                  <a:lnTo>
                    <a:pt x="779780" y="941069"/>
                  </a:lnTo>
                  <a:lnTo>
                    <a:pt x="781050" y="937260"/>
                  </a:lnTo>
                  <a:lnTo>
                    <a:pt x="782320" y="932180"/>
                  </a:lnTo>
                  <a:lnTo>
                    <a:pt x="783590" y="929640"/>
                  </a:lnTo>
                  <a:lnTo>
                    <a:pt x="783590" y="925830"/>
                  </a:lnTo>
                  <a:lnTo>
                    <a:pt x="783590" y="922019"/>
                  </a:lnTo>
                  <a:lnTo>
                    <a:pt x="784860" y="915669"/>
                  </a:lnTo>
                  <a:lnTo>
                    <a:pt x="786130" y="909319"/>
                  </a:lnTo>
                  <a:lnTo>
                    <a:pt x="786130" y="902969"/>
                  </a:lnTo>
                  <a:lnTo>
                    <a:pt x="787400" y="896619"/>
                  </a:lnTo>
                  <a:lnTo>
                    <a:pt x="787400" y="889000"/>
                  </a:lnTo>
                  <a:lnTo>
                    <a:pt x="787400" y="881380"/>
                  </a:lnTo>
                  <a:lnTo>
                    <a:pt x="788670" y="875030"/>
                  </a:lnTo>
                  <a:lnTo>
                    <a:pt x="788670" y="868680"/>
                  </a:lnTo>
                  <a:lnTo>
                    <a:pt x="788670" y="861060"/>
                  </a:lnTo>
                  <a:lnTo>
                    <a:pt x="788670" y="855980"/>
                  </a:lnTo>
                  <a:lnTo>
                    <a:pt x="788670" y="850900"/>
                  </a:lnTo>
                  <a:lnTo>
                    <a:pt x="787400" y="845819"/>
                  </a:lnTo>
                  <a:lnTo>
                    <a:pt x="787400" y="842010"/>
                  </a:lnTo>
                  <a:lnTo>
                    <a:pt x="786130" y="839469"/>
                  </a:lnTo>
                  <a:lnTo>
                    <a:pt x="784860" y="838200"/>
                  </a:lnTo>
                  <a:lnTo>
                    <a:pt x="783590" y="838200"/>
                  </a:lnTo>
                  <a:lnTo>
                    <a:pt x="783590" y="840740"/>
                  </a:lnTo>
                  <a:lnTo>
                    <a:pt x="784860" y="843280"/>
                  </a:lnTo>
                  <a:lnTo>
                    <a:pt x="784860" y="847090"/>
                  </a:lnTo>
                  <a:lnTo>
                    <a:pt x="786130" y="852169"/>
                  </a:lnTo>
                  <a:lnTo>
                    <a:pt x="786130" y="855980"/>
                  </a:lnTo>
                  <a:lnTo>
                    <a:pt x="787400" y="862330"/>
                  </a:lnTo>
                  <a:lnTo>
                    <a:pt x="788670" y="867410"/>
                  </a:lnTo>
                  <a:lnTo>
                    <a:pt x="789940" y="872490"/>
                  </a:lnTo>
                  <a:lnTo>
                    <a:pt x="791210" y="878840"/>
                  </a:lnTo>
                  <a:lnTo>
                    <a:pt x="792480" y="883919"/>
                  </a:lnTo>
                  <a:lnTo>
                    <a:pt x="795020" y="887730"/>
                  </a:lnTo>
                  <a:lnTo>
                    <a:pt x="796290" y="891540"/>
                  </a:lnTo>
                  <a:lnTo>
                    <a:pt x="797560" y="895350"/>
                  </a:lnTo>
                  <a:lnTo>
                    <a:pt x="800100" y="899160"/>
                  </a:lnTo>
                  <a:lnTo>
                    <a:pt x="802640" y="902969"/>
                  </a:lnTo>
                  <a:lnTo>
                    <a:pt x="806450" y="908050"/>
                  </a:lnTo>
                  <a:lnTo>
                    <a:pt x="810260" y="911860"/>
                  </a:lnTo>
                  <a:lnTo>
                    <a:pt x="814069" y="916940"/>
                  </a:lnTo>
                  <a:lnTo>
                    <a:pt x="817880" y="922019"/>
                  </a:lnTo>
                  <a:lnTo>
                    <a:pt x="822960" y="925830"/>
                  </a:lnTo>
                  <a:lnTo>
                    <a:pt x="828040" y="932180"/>
                  </a:lnTo>
                  <a:lnTo>
                    <a:pt x="833119" y="937260"/>
                  </a:lnTo>
                  <a:lnTo>
                    <a:pt x="836930" y="942340"/>
                  </a:lnTo>
                  <a:lnTo>
                    <a:pt x="842010" y="946150"/>
                  </a:lnTo>
                  <a:lnTo>
                    <a:pt x="845819" y="951230"/>
                  </a:lnTo>
                  <a:lnTo>
                    <a:pt x="849630" y="956310"/>
                  </a:lnTo>
                  <a:lnTo>
                    <a:pt x="853440" y="960119"/>
                  </a:lnTo>
                  <a:lnTo>
                    <a:pt x="855980" y="962660"/>
                  </a:lnTo>
                  <a:lnTo>
                    <a:pt x="857250" y="965200"/>
                  </a:lnTo>
                  <a:lnTo>
                    <a:pt x="859790" y="969010"/>
                  </a:lnTo>
                  <a:lnTo>
                    <a:pt x="861060" y="971550"/>
                  </a:lnTo>
                  <a:lnTo>
                    <a:pt x="863600" y="975360"/>
                  </a:lnTo>
                  <a:lnTo>
                    <a:pt x="864869" y="977900"/>
                  </a:lnTo>
                  <a:lnTo>
                    <a:pt x="866140" y="982980"/>
                  </a:lnTo>
                  <a:lnTo>
                    <a:pt x="868680" y="986790"/>
                  </a:lnTo>
                  <a:lnTo>
                    <a:pt x="871219" y="990600"/>
                  </a:lnTo>
                  <a:lnTo>
                    <a:pt x="872490" y="994410"/>
                  </a:lnTo>
                  <a:lnTo>
                    <a:pt x="873760" y="998219"/>
                  </a:lnTo>
                  <a:lnTo>
                    <a:pt x="876300" y="1002030"/>
                  </a:lnTo>
                  <a:lnTo>
                    <a:pt x="877569" y="1005840"/>
                  </a:lnTo>
                  <a:lnTo>
                    <a:pt x="878840" y="1009650"/>
                  </a:lnTo>
                  <a:lnTo>
                    <a:pt x="880110" y="1013460"/>
                  </a:lnTo>
                  <a:lnTo>
                    <a:pt x="881380" y="1016000"/>
                  </a:lnTo>
                  <a:lnTo>
                    <a:pt x="883919" y="1019810"/>
                  </a:lnTo>
                  <a:lnTo>
                    <a:pt x="885190" y="1022350"/>
                  </a:lnTo>
                  <a:lnTo>
                    <a:pt x="885190" y="1024890"/>
                  </a:lnTo>
                  <a:lnTo>
                    <a:pt x="886460" y="1028700"/>
                  </a:lnTo>
                  <a:lnTo>
                    <a:pt x="887730" y="1032510"/>
                  </a:lnTo>
                  <a:lnTo>
                    <a:pt x="889000" y="1036319"/>
                  </a:lnTo>
                  <a:lnTo>
                    <a:pt x="891540" y="1040130"/>
                  </a:lnTo>
                  <a:lnTo>
                    <a:pt x="891540" y="1045210"/>
                  </a:lnTo>
                  <a:lnTo>
                    <a:pt x="892810" y="1049020"/>
                  </a:lnTo>
                  <a:lnTo>
                    <a:pt x="894080" y="1054100"/>
                  </a:lnTo>
                  <a:lnTo>
                    <a:pt x="895350" y="1059180"/>
                  </a:lnTo>
                  <a:lnTo>
                    <a:pt x="896619" y="1064260"/>
                  </a:lnTo>
                  <a:lnTo>
                    <a:pt x="897890" y="1068070"/>
                  </a:lnTo>
                  <a:lnTo>
                    <a:pt x="899160" y="1073150"/>
                  </a:lnTo>
                  <a:lnTo>
                    <a:pt x="899160" y="1076960"/>
                  </a:lnTo>
                  <a:lnTo>
                    <a:pt x="900430" y="1082040"/>
                  </a:lnTo>
                  <a:lnTo>
                    <a:pt x="901700" y="1085850"/>
                  </a:lnTo>
                  <a:lnTo>
                    <a:pt x="901700" y="1089660"/>
                  </a:lnTo>
                  <a:lnTo>
                    <a:pt x="902969" y="1094740"/>
                  </a:lnTo>
                  <a:lnTo>
                    <a:pt x="904240" y="1098550"/>
                  </a:lnTo>
                  <a:lnTo>
                    <a:pt x="905510" y="1102360"/>
                  </a:lnTo>
                  <a:lnTo>
                    <a:pt x="906780" y="1107440"/>
                  </a:lnTo>
                  <a:lnTo>
                    <a:pt x="908050" y="1113790"/>
                  </a:lnTo>
                  <a:lnTo>
                    <a:pt x="909319" y="1117600"/>
                  </a:lnTo>
                  <a:lnTo>
                    <a:pt x="911860" y="1123950"/>
                  </a:lnTo>
                  <a:lnTo>
                    <a:pt x="913130" y="1129030"/>
                  </a:lnTo>
                  <a:lnTo>
                    <a:pt x="915669" y="1134110"/>
                  </a:lnTo>
                  <a:lnTo>
                    <a:pt x="918210" y="1140460"/>
                  </a:lnTo>
                  <a:lnTo>
                    <a:pt x="919480" y="1145540"/>
                  </a:lnTo>
                  <a:lnTo>
                    <a:pt x="922019" y="1150620"/>
                  </a:lnTo>
                  <a:lnTo>
                    <a:pt x="923290" y="1154430"/>
                  </a:lnTo>
                  <a:lnTo>
                    <a:pt x="925830" y="1158240"/>
                  </a:lnTo>
                  <a:lnTo>
                    <a:pt x="927100" y="1163320"/>
                  </a:lnTo>
                  <a:lnTo>
                    <a:pt x="928369" y="1165860"/>
                  </a:lnTo>
                  <a:lnTo>
                    <a:pt x="930910" y="1169670"/>
                  </a:lnTo>
                  <a:lnTo>
                    <a:pt x="934719" y="1173480"/>
                  </a:lnTo>
                  <a:lnTo>
                    <a:pt x="937260" y="1177290"/>
                  </a:lnTo>
                  <a:lnTo>
                    <a:pt x="942340" y="1181100"/>
                  </a:lnTo>
                  <a:lnTo>
                    <a:pt x="946150" y="1184910"/>
                  </a:lnTo>
                  <a:lnTo>
                    <a:pt x="951230" y="1188720"/>
                  </a:lnTo>
                  <a:lnTo>
                    <a:pt x="956310" y="1192530"/>
                  </a:lnTo>
                  <a:lnTo>
                    <a:pt x="961390" y="1196340"/>
                  </a:lnTo>
                  <a:lnTo>
                    <a:pt x="966469" y="1201420"/>
                  </a:lnTo>
                  <a:lnTo>
                    <a:pt x="971550" y="1203960"/>
                  </a:lnTo>
                  <a:lnTo>
                    <a:pt x="976630" y="1206500"/>
                  </a:lnTo>
                  <a:lnTo>
                    <a:pt x="981710" y="1210310"/>
                  </a:lnTo>
                  <a:lnTo>
                    <a:pt x="986790" y="1212850"/>
                  </a:lnTo>
                  <a:lnTo>
                    <a:pt x="990600" y="1214120"/>
                  </a:lnTo>
                  <a:lnTo>
                    <a:pt x="994410" y="1215390"/>
                  </a:lnTo>
                  <a:lnTo>
                    <a:pt x="996950" y="1216660"/>
                  </a:lnTo>
                  <a:lnTo>
                    <a:pt x="999490" y="1216660"/>
                  </a:lnTo>
                  <a:lnTo>
                    <a:pt x="1003300" y="1217930"/>
                  </a:lnTo>
                  <a:lnTo>
                    <a:pt x="1016000" y="1217930"/>
                  </a:lnTo>
                  <a:lnTo>
                    <a:pt x="1017269" y="1216660"/>
                  </a:lnTo>
                  <a:lnTo>
                    <a:pt x="1018540" y="1215390"/>
                  </a:lnTo>
                  <a:lnTo>
                    <a:pt x="1021080" y="1215390"/>
                  </a:lnTo>
                  <a:lnTo>
                    <a:pt x="1022350" y="1214120"/>
                  </a:lnTo>
                  <a:lnTo>
                    <a:pt x="1023619" y="1211580"/>
                  </a:lnTo>
                  <a:lnTo>
                    <a:pt x="1026160" y="1210310"/>
                  </a:lnTo>
                  <a:lnTo>
                    <a:pt x="1027430" y="1209040"/>
                  </a:lnTo>
                  <a:lnTo>
                    <a:pt x="1028700" y="1206500"/>
                  </a:lnTo>
                  <a:lnTo>
                    <a:pt x="1031240" y="1202690"/>
                  </a:lnTo>
                  <a:lnTo>
                    <a:pt x="1032510" y="1200150"/>
                  </a:lnTo>
                  <a:lnTo>
                    <a:pt x="1032510" y="1196340"/>
                  </a:lnTo>
                  <a:lnTo>
                    <a:pt x="1033780" y="1192530"/>
                  </a:lnTo>
                  <a:lnTo>
                    <a:pt x="1035050" y="1187450"/>
                  </a:lnTo>
                  <a:lnTo>
                    <a:pt x="1036319" y="1183640"/>
                  </a:lnTo>
                  <a:lnTo>
                    <a:pt x="1036319" y="1178560"/>
                  </a:lnTo>
                  <a:lnTo>
                    <a:pt x="1036319" y="1174750"/>
                  </a:lnTo>
                  <a:lnTo>
                    <a:pt x="1037590" y="1169670"/>
                  </a:lnTo>
                  <a:lnTo>
                    <a:pt x="1037590" y="1164590"/>
                  </a:lnTo>
                  <a:lnTo>
                    <a:pt x="1037590" y="1160780"/>
                  </a:lnTo>
                  <a:lnTo>
                    <a:pt x="1037590" y="1155700"/>
                  </a:lnTo>
                  <a:lnTo>
                    <a:pt x="1037590" y="1151890"/>
                  </a:lnTo>
                  <a:lnTo>
                    <a:pt x="1036319" y="1146810"/>
                  </a:lnTo>
                  <a:lnTo>
                    <a:pt x="1036319" y="1144270"/>
                  </a:lnTo>
                  <a:lnTo>
                    <a:pt x="1036319" y="1139190"/>
                  </a:lnTo>
                  <a:lnTo>
                    <a:pt x="1035050" y="1135380"/>
                  </a:lnTo>
                  <a:lnTo>
                    <a:pt x="1033780" y="1131570"/>
                  </a:lnTo>
                  <a:lnTo>
                    <a:pt x="1032510" y="1127760"/>
                  </a:lnTo>
                  <a:lnTo>
                    <a:pt x="1031240" y="1122680"/>
                  </a:lnTo>
                  <a:lnTo>
                    <a:pt x="1031240" y="1118870"/>
                  </a:lnTo>
                  <a:lnTo>
                    <a:pt x="1028700" y="1115060"/>
                  </a:lnTo>
                  <a:lnTo>
                    <a:pt x="1027430" y="1109980"/>
                  </a:lnTo>
                  <a:lnTo>
                    <a:pt x="1026160" y="1107440"/>
                  </a:lnTo>
                  <a:lnTo>
                    <a:pt x="1024890" y="1103630"/>
                  </a:lnTo>
                  <a:lnTo>
                    <a:pt x="1024890" y="1101090"/>
                  </a:lnTo>
                  <a:lnTo>
                    <a:pt x="1023619" y="1098550"/>
                  </a:lnTo>
                  <a:lnTo>
                    <a:pt x="1022350" y="1096010"/>
                  </a:lnTo>
                  <a:lnTo>
                    <a:pt x="1021080" y="1094740"/>
                  </a:lnTo>
                  <a:lnTo>
                    <a:pt x="1021080" y="1093470"/>
                  </a:lnTo>
                  <a:lnTo>
                    <a:pt x="1023619" y="1094740"/>
                  </a:lnTo>
                  <a:lnTo>
                    <a:pt x="1024890" y="1096010"/>
                  </a:lnTo>
                  <a:lnTo>
                    <a:pt x="1026160" y="1097280"/>
                  </a:lnTo>
                  <a:lnTo>
                    <a:pt x="1028700" y="1098550"/>
                  </a:lnTo>
                  <a:lnTo>
                    <a:pt x="1029969" y="1099820"/>
                  </a:lnTo>
                  <a:lnTo>
                    <a:pt x="1031240" y="1101090"/>
                  </a:lnTo>
                  <a:lnTo>
                    <a:pt x="1032510" y="1103630"/>
                  </a:lnTo>
                  <a:lnTo>
                    <a:pt x="1035050" y="1104900"/>
                  </a:lnTo>
                  <a:lnTo>
                    <a:pt x="1036319" y="1107440"/>
                  </a:lnTo>
                  <a:lnTo>
                    <a:pt x="1037590" y="1108710"/>
                  </a:lnTo>
                  <a:lnTo>
                    <a:pt x="1038860" y="1111250"/>
                  </a:lnTo>
                  <a:lnTo>
                    <a:pt x="1041400" y="1113790"/>
                  </a:lnTo>
                  <a:lnTo>
                    <a:pt x="1042669" y="1115060"/>
                  </a:lnTo>
                  <a:lnTo>
                    <a:pt x="1042669" y="1117600"/>
                  </a:lnTo>
                  <a:lnTo>
                    <a:pt x="1043940" y="1120140"/>
                  </a:lnTo>
                  <a:lnTo>
                    <a:pt x="1043940" y="1122680"/>
                  </a:lnTo>
                  <a:lnTo>
                    <a:pt x="1045210" y="1125220"/>
                  </a:lnTo>
                  <a:lnTo>
                    <a:pt x="1045210" y="1127760"/>
                  </a:lnTo>
                  <a:lnTo>
                    <a:pt x="1045210" y="1130300"/>
                  </a:lnTo>
                  <a:lnTo>
                    <a:pt x="1043940" y="1132840"/>
                  </a:lnTo>
                  <a:lnTo>
                    <a:pt x="1043940" y="1135380"/>
                  </a:lnTo>
                  <a:lnTo>
                    <a:pt x="1043940" y="1137920"/>
                  </a:lnTo>
                  <a:lnTo>
                    <a:pt x="1043940" y="1140460"/>
                  </a:lnTo>
                  <a:lnTo>
                    <a:pt x="1043940" y="1141730"/>
                  </a:lnTo>
                  <a:lnTo>
                    <a:pt x="1043940" y="1144270"/>
                  </a:lnTo>
                  <a:lnTo>
                    <a:pt x="1045210" y="1145540"/>
                  </a:lnTo>
                  <a:lnTo>
                    <a:pt x="1045210" y="1146810"/>
                  </a:lnTo>
                  <a:lnTo>
                    <a:pt x="1046480" y="1148080"/>
                  </a:lnTo>
                  <a:lnTo>
                    <a:pt x="1047750" y="1149350"/>
                  </a:lnTo>
                  <a:lnTo>
                    <a:pt x="1050290" y="1149350"/>
                  </a:lnTo>
                  <a:lnTo>
                    <a:pt x="1051560" y="1148080"/>
                  </a:lnTo>
                  <a:lnTo>
                    <a:pt x="1054100" y="1148080"/>
                  </a:lnTo>
                  <a:lnTo>
                    <a:pt x="1055370" y="1146810"/>
                  </a:lnTo>
                  <a:lnTo>
                    <a:pt x="1057910" y="1145540"/>
                  </a:lnTo>
                  <a:lnTo>
                    <a:pt x="1059180" y="1143000"/>
                  </a:lnTo>
                  <a:lnTo>
                    <a:pt x="1061720" y="1140460"/>
                  </a:lnTo>
                  <a:lnTo>
                    <a:pt x="1062990" y="1136650"/>
                  </a:lnTo>
                  <a:lnTo>
                    <a:pt x="1064260" y="1134110"/>
                  </a:lnTo>
                  <a:lnTo>
                    <a:pt x="1066800" y="1131570"/>
                  </a:lnTo>
                  <a:lnTo>
                    <a:pt x="1066800" y="1129030"/>
                  </a:lnTo>
                  <a:lnTo>
                    <a:pt x="1068070" y="1126490"/>
                  </a:lnTo>
                  <a:lnTo>
                    <a:pt x="1068070" y="1122680"/>
                  </a:lnTo>
                  <a:lnTo>
                    <a:pt x="1069340" y="1120140"/>
                  </a:lnTo>
                  <a:lnTo>
                    <a:pt x="1069340" y="1117600"/>
                  </a:lnTo>
                  <a:lnTo>
                    <a:pt x="1069340" y="1115060"/>
                  </a:lnTo>
                  <a:lnTo>
                    <a:pt x="1068070" y="1112520"/>
                  </a:lnTo>
                  <a:lnTo>
                    <a:pt x="1066800" y="1109980"/>
                  </a:lnTo>
                  <a:lnTo>
                    <a:pt x="1065530" y="1107440"/>
                  </a:lnTo>
                  <a:lnTo>
                    <a:pt x="1062990" y="1102360"/>
                  </a:lnTo>
                  <a:lnTo>
                    <a:pt x="1061720" y="1098550"/>
                  </a:lnTo>
                  <a:lnTo>
                    <a:pt x="1059180" y="1094740"/>
                  </a:lnTo>
                  <a:lnTo>
                    <a:pt x="1056640" y="1089660"/>
                  </a:lnTo>
                  <a:lnTo>
                    <a:pt x="1054100" y="1084580"/>
                  </a:lnTo>
                  <a:lnTo>
                    <a:pt x="1050290" y="1080770"/>
                  </a:lnTo>
                  <a:lnTo>
                    <a:pt x="1047750" y="1075690"/>
                  </a:lnTo>
                  <a:lnTo>
                    <a:pt x="1043940" y="1071880"/>
                  </a:lnTo>
                  <a:lnTo>
                    <a:pt x="1041400" y="1066800"/>
                  </a:lnTo>
                  <a:lnTo>
                    <a:pt x="1037590" y="1062990"/>
                  </a:lnTo>
                  <a:lnTo>
                    <a:pt x="1033780" y="1059180"/>
                  </a:lnTo>
                  <a:lnTo>
                    <a:pt x="1031240" y="1056640"/>
                  </a:lnTo>
                  <a:lnTo>
                    <a:pt x="1027430" y="1052830"/>
                  </a:lnTo>
                  <a:lnTo>
                    <a:pt x="1023619" y="1050290"/>
                  </a:lnTo>
                  <a:lnTo>
                    <a:pt x="1019810" y="1047750"/>
                  </a:lnTo>
                  <a:lnTo>
                    <a:pt x="1016000" y="1043940"/>
                  </a:lnTo>
                  <a:lnTo>
                    <a:pt x="1012190" y="1040130"/>
                  </a:lnTo>
                  <a:lnTo>
                    <a:pt x="1008380" y="1035050"/>
                  </a:lnTo>
                  <a:lnTo>
                    <a:pt x="1003300" y="1031240"/>
                  </a:lnTo>
                  <a:lnTo>
                    <a:pt x="999490" y="1026160"/>
                  </a:lnTo>
                  <a:lnTo>
                    <a:pt x="995680" y="1021080"/>
                  </a:lnTo>
                  <a:lnTo>
                    <a:pt x="990600" y="1016000"/>
                  </a:lnTo>
                  <a:lnTo>
                    <a:pt x="986790" y="1012190"/>
                  </a:lnTo>
                  <a:lnTo>
                    <a:pt x="982980" y="1007110"/>
                  </a:lnTo>
                  <a:lnTo>
                    <a:pt x="979169" y="1002030"/>
                  </a:lnTo>
                  <a:lnTo>
                    <a:pt x="975360" y="998219"/>
                  </a:lnTo>
                  <a:lnTo>
                    <a:pt x="972819" y="993140"/>
                  </a:lnTo>
                  <a:lnTo>
                    <a:pt x="970280" y="989330"/>
                  </a:lnTo>
                  <a:lnTo>
                    <a:pt x="967740" y="985519"/>
                  </a:lnTo>
                  <a:lnTo>
                    <a:pt x="965200" y="980440"/>
                  </a:lnTo>
                  <a:lnTo>
                    <a:pt x="962660" y="974090"/>
                  </a:lnTo>
                  <a:lnTo>
                    <a:pt x="958850" y="963930"/>
                  </a:lnTo>
                  <a:lnTo>
                    <a:pt x="956310" y="953769"/>
                  </a:lnTo>
                  <a:lnTo>
                    <a:pt x="952500" y="941069"/>
                  </a:lnTo>
                  <a:lnTo>
                    <a:pt x="947419" y="927100"/>
                  </a:lnTo>
                  <a:lnTo>
                    <a:pt x="943610" y="914400"/>
                  </a:lnTo>
                  <a:lnTo>
                    <a:pt x="939800" y="899160"/>
                  </a:lnTo>
                  <a:lnTo>
                    <a:pt x="935990" y="885190"/>
                  </a:lnTo>
                  <a:lnTo>
                    <a:pt x="930910" y="869950"/>
                  </a:lnTo>
                  <a:lnTo>
                    <a:pt x="927100" y="855980"/>
                  </a:lnTo>
                  <a:lnTo>
                    <a:pt x="923290" y="842010"/>
                  </a:lnTo>
                  <a:lnTo>
                    <a:pt x="919480" y="830580"/>
                  </a:lnTo>
                  <a:lnTo>
                    <a:pt x="915669" y="819150"/>
                  </a:lnTo>
                  <a:lnTo>
                    <a:pt x="914400" y="810260"/>
                  </a:lnTo>
                  <a:lnTo>
                    <a:pt x="910590" y="802640"/>
                  </a:lnTo>
                  <a:lnTo>
                    <a:pt x="910590" y="801369"/>
                  </a:lnTo>
                  <a:lnTo>
                    <a:pt x="910590" y="800100"/>
                  </a:lnTo>
                  <a:lnTo>
                    <a:pt x="908050" y="797560"/>
                  </a:lnTo>
                  <a:lnTo>
                    <a:pt x="906780" y="792480"/>
                  </a:lnTo>
                  <a:lnTo>
                    <a:pt x="905510" y="788669"/>
                  </a:lnTo>
                  <a:lnTo>
                    <a:pt x="901700" y="783590"/>
                  </a:lnTo>
                  <a:lnTo>
                    <a:pt x="899160" y="777240"/>
                  </a:lnTo>
                  <a:lnTo>
                    <a:pt x="896619" y="772160"/>
                  </a:lnTo>
                  <a:lnTo>
                    <a:pt x="894080" y="765810"/>
                  </a:lnTo>
                  <a:lnTo>
                    <a:pt x="891540" y="759460"/>
                  </a:lnTo>
                  <a:lnTo>
                    <a:pt x="889000" y="753110"/>
                  </a:lnTo>
                  <a:lnTo>
                    <a:pt x="886460" y="748030"/>
                  </a:lnTo>
                  <a:lnTo>
                    <a:pt x="883919" y="742950"/>
                  </a:lnTo>
                  <a:lnTo>
                    <a:pt x="881380" y="739140"/>
                  </a:lnTo>
                  <a:lnTo>
                    <a:pt x="880110" y="735330"/>
                  </a:lnTo>
                  <a:lnTo>
                    <a:pt x="878840" y="732790"/>
                  </a:lnTo>
                  <a:lnTo>
                    <a:pt x="877569" y="730250"/>
                  </a:lnTo>
                  <a:lnTo>
                    <a:pt x="876300" y="727710"/>
                  </a:lnTo>
                  <a:lnTo>
                    <a:pt x="875030" y="725169"/>
                  </a:lnTo>
                  <a:lnTo>
                    <a:pt x="872490" y="722630"/>
                  </a:lnTo>
                  <a:lnTo>
                    <a:pt x="871219" y="720090"/>
                  </a:lnTo>
                  <a:lnTo>
                    <a:pt x="869950" y="717550"/>
                  </a:lnTo>
                  <a:lnTo>
                    <a:pt x="868680" y="715010"/>
                  </a:lnTo>
                  <a:lnTo>
                    <a:pt x="867410" y="711200"/>
                  </a:lnTo>
                  <a:lnTo>
                    <a:pt x="866140" y="708660"/>
                  </a:lnTo>
                  <a:lnTo>
                    <a:pt x="864869" y="706119"/>
                  </a:lnTo>
                  <a:lnTo>
                    <a:pt x="863600" y="702310"/>
                  </a:lnTo>
                  <a:lnTo>
                    <a:pt x="862330" y="698500"/>
                  </a:lnTo>
                  <a:lnTo>
                    <a:pt x="862330" y="695960"/>
                  </a:lnTo>
                  <a:lnTo>
                    <a:pt x="861060" y="693419"/>
                  </a:lnTo>
                  <a:lnTo>
                    <a:pt x="861060" y="689610"/>
                  </a:lnTo>
                  <a:lnTo>
                    <a:pt x="861060" y="687069"/>
                  </a:lnTo>
                  <a:lnTo>
                    <a:pt x="859790" y="683260"/>
                  </a:lnTo>
                  <a:lnTo>
                    <a:pt x="859790" y="676910"/>
                  </a:lnTo>
                  <a:lnTo>
                    <a:pt x="859790" y="669290"/>
                  </a:lnTo>
                  <a:lnTo>
                    <a:pt x="859790" y="661669"/>
                  </a:lnTo>
                  <a:lnTo>
                    <a:pt x="858519" y="651510"/>
                  </a:lnTo>
                  <a:lnTo>
                    <a:pt x="857250" y="641350"/>
                  </a:lnTo>
                  <a:lnTo>
                    <a:pt x="857250" y="631190"/>
                  </a:lnTo>
                  <a:lnTo>
                    <a:pt x="855980" y="619760"/>
                  </a:lnTo>
                  <a:lnTo>
                    <a:pt x="854710" y="609600"/>
                  </a:lnTo>
                  <a:lnTo>
                    <a:pt x="854710" y="598169"/>
                  </a:lnTo>
                  <a:lnTo>
                    <a:pt x="853440" y="588010"/>
                  </a:lnTo>
                  <a:lnTo>
                    <a:pt x="853440" y="577850"/>
                  </a:lnTo>
                  <a:lnTo>
                    <a:pt x="853440" y="570230"/>
                  </a:lnTo>
                  <a:lnTo>
                    <a:pt x="852169" y="563880"/>
                  </a:lnTo>
                  <a:lnTo>
                    <a:pt x="852169" y="558800"/>
                  </a:lnTo>
                  <a:lnTo>
                    <a:pt x="852169" y="554990"/>
                  </a:lnTo>
                  <a:lnTo>
                    <a:pt x="852169" y="551180"/>
                  </a:lnTo>
                  <a:lnTo>
                    <a:pt x="852169" y="547369"/>
                  </a:lnTo>
                  <a:lnTo>
                    <a:pt x="853440" y="542290"/>
                  </a:lnTo>
                  <a:lnTo>
                    <a:pt x="853440" y="537210"/>
                  </a:lnTo>
                  <a:lnTo>
                    <a:pt x="853440" y="530860"/>
                  </a:lnTo>
                  <a:lnTo>
                    <a:pt x="854710" y="524510"/>
                  </a:lnTo>
                  <a:lnTo>
                    <a:pt x="854710" y="518160"/>
                  </a:lnTo>
                  <a:lnTo>
                    <a:pt x="855980" y="510539"/>
                  </a:lnTo>
                  <a:lnTo>
                    <a:pt x="855980" y="502919"/>
                  </a:lnTo>
                  <a:lnTo>
                    <a:pt x="855980" y="461010"/>
                  </a:lnTo>
                  <a:lnTo>
                    <a:pt x="854710" y="455930"/>
                  </a:lnTo>
                  <a:lnTo>
                    <a:pt x="853440" y="450850"/>
                  </a:lnTo>
                  <a:lnTo>
                    <a:pt x="850900" y="444500"/>
                  </a:lnTo>
                  <a:lnTo>
                    <a:pt x="848360" y="438150"/>
                  </a:lnTo>
                  <a:lnTo>
                    <a:pt x="844550" y="431800"/>
                  </a:lnTo>
                  <a:lnTo>
                    <a:pt x="840740" y="424180"/>
                  </a:lnTo>
                  <a:lnTo>
                    <a:pt x="835660" y="417830"/>
                  </a:lnTo>
                  <a:lnTo>
                    <a:pt x="811530" y="386080"/>
                  </a:lnTo>
                  <a:lnTo>
                    <a:pt x="807720" y="381000"/>
                  </a:lnTo>
                  <a:lnTo>
                    <a:pt x="802640" y="375919"/>
                  </a:lnTo>
                  <a:lnTo>
                    <a:pt x="798830" y="372110"/>
                  </a:lnTo>
                  <a:lnTo>
                    <a:pt x="795020" y="368300"/>
                  </a:lnTo>
                  <a:lnTo>
                    <a:pt x="792480" y="365760"/>
                  </a:lnTo>
                  <a:lnTo>
                    <a:pt x="788670" y="363219"/>
                  </a:lnTo>
                  <a:lnTo>
                    <a:pt x="783590" y="361950"/>
                  </a:lnTo>
                  <a:lnTo>
                    <a:pt x="778510" y="358139"/>
                  </a:lnTo>
                  <a:lnTo>
                    <a:pt x="770890" y="355600"/>
                  </a:lnTo>
                  <a:lnTo>
                    <a:pt x="764540" y="353060"/>
                  </a:lnTo>
                  <a:lnTo>
                    <a:pt x="756920" y="350519"/>
                  </a:lnTo>
                  <a:lnTo>
                    <a:pt x="748030" y="347980"/>
                  </a:lnTo>
                  <a:lnTo>
                    <a:pt x="740410" y="345439"/>
                  </a:lnTo>
                  <a:lnTo>
                    <a:pt x="731520" y="342900"/>
                  </a:lnTo>
                  <a:lnTo>
                    <a:pt x="723900" y="339089"/>
                  </a:lnTo>
                  <a:lnTo>
                    <a:pt x="715010" y="336550"/>
                  </a:lnTo>
                  <a:lnTo>
                    <a:pt x="708660" y="334010"/>
                  </a:lnTo>
                  <a:lnTo>
                    <a:pt x="702310" y="331469"/>
                  </a:lnTo>
                  <a:lnTo>
                    <a:pt x="695960" y="330200"/>
                  </a:lnTo>
                  <a:lnTo>
                    <a:pt x="692150" y="327660"/>
                  </a:lnTo>
                  <a:lnTo>
                    <a:pt x="687070" y="326389"/>
                  </a:lnTo>
                  <a:lnTo>
                    <a:pt x="684530" y="325119"/>
                  </a:lnTo>
                  <a:lnTo>
                    <a:pt x="681990" y="323850"/>
                  </a:lnTo>
                  <a:lnTo>
                    <a:pt x="678180" y="321310"/>
                  </a:lnTo>
                  <a:lnTo>
                    <a:pt x="674370" y="320039"/>
                  </a:lnTo>
                  <a:lnTo>
                    <a:pt x="669290" y="317500"/>
                  </a:lnTo>
                  <a:lnTo>
                    <a:pt x="665480" y="314960"/>
                  </a:lnTo>
                  <a:lnTo>
                    <a:pt x="662940" y="313689"/>
                  </a:lnTo>
                  <a:lnTo>
                    <a:pt x="657860" y="312419"/>
                  </a:lnTo>
                  <a:lnTo>
                    <a:pt x="654050" y="309880"/>
                  </a:lnTo>
                  <a:lnTo>
                    <a:pt x="650240" y="307339"/>
                  </a:lnTo>
                  <a:lnTo>
                    <a:pt x="646430" y="306069"/>
                  </a:lnTo>
                  <a:lnTo>
                    <a:pt x="642620" y="303530"/>
                  </a:lnTo>
                  <a:lnTo>
                    <a:pt x="641350" y="300989"/>
                  </a:lnTo>
                  <a:lnTo>
                    <a:pt x="637540" y="299719"/>
                  </a:lnTo>
                  <a:lnTo>
                    <a:pt x="635000" y="297180"/>
                  </a:lnTo>
                  <a:lnTo>
                    <a:pt x="635000" y="294639"/>
                  </a:lnTo>
                  <a:lnTo>
                    <a:pt x="633730" y="293369"/>
                  </a:lnTo>
                  <a:lnTo>
                    <a:pt x="631190" y="290830"/>
                  </a:lnTo>
                  <a:lnTo>
                    <a:pt x="629920" y="288289"/>
                  </a:lnTo>
                  <a:lnTo>
                    <a:pt x="628650" y="284480"/>
                  </a:lnTo>
                  <a:lnTo>
                    <a:pt x="627380" y="283210"/>
                  </a:lnTo>
                  <a:lnTo>
                    <a:pt x="624840" y="279400"/>
                  </a:lnTo>
                  <a:lnTo>
                    <a:pt x="623570" y="276860"/>
                  </a:lnTo>
                  <a:lnTo>
                    <a:pt x="622300" y="274319"/>
                  </a:lnTo>
                  <a:lnTo>
                    <a:pt x="621030" y="270510"/>
                  </a:lnTo>
                  <a:lnTo>
                    <a:pt x="618490" y="267969"/>
                  </a:lnTo>
                  <a:lnTo>
                    <a:pt x="617220" y="264160"/>
                  </a:lnTo>
                  <a:lnTo>
                    <a:pt x="615950" y="261619"/>
                  </a:lnTo>
                  <a:lnTo>
                    <a:pt x="614680" y="257810"/>
                  </a:lnTo>
                  <a:lnTo>
                    <a:pt x="614680" y="255269"/>
                  </a:lnTo>
                  <a:lnTo>
                    <a:pt x="613410" y="252730"/>
                  </a:lnTo>
                  <a:lnTo>
                    <a:pt x="613410" y="250189"/>
                  </a:lnTo>
                  <a:lnTo>
                    <a:pt x="613410" y="247650"/>
                  </a:lnTo>
                  <a:lnTo>
                    <a:pt x="613410" y="245110"/>
                  </a:lnTo>
                  <a:lnTo>
                    <a:pt x="614680" y="242569"/>
                  </a:lnTo>
                  <a:lnTo>
                    <a:pt x="615950" y="238760"/>
                  </a:lnTo>
                  <a:lnTo>
                    <a:pt x="617220" y="236219"/>
                  </a:lnTo>
                  <a:lnTo>
                    <a:pt x="618490" y="233680"/>
                  </a:lnTo>
                  <a:lnTo>
                    <a:pt x="619760" y="231139"/>
                  </a:lnTo>
                  <a:lnTo>
                    <a:pt x="621030" y="227330"/>
                  </a:lnTo>
                  <a:lnTo>
                    <a:pt x="622300" y="226060"/>
                  </a:lnTo>
                  <a:lnTo>
                    <a:pt x="624840" y="223519"/>
                  </a:lnTo>
                  <a:lnTo>
                    <a:pt x="627380" y="219710"/>
                  </a:lnTo>
                  <a:lnTo>
                    <a:pt x="628650" y="218439"/>
                  </a:lnTo>
                  <a:lnTo>
                    <a:pt x="631190" y="214630"/>
                  </a:lnTo>
                  <a:lnTo>
                    <a:pt x="633730" y="213360"/>
                  </a:lnTo>
                  <a:lnTo>
                    <a:pt x="636270" y="210819"/>
                  </a:lnTo>
                  <a:lnTo>
                    <a:pt x="640080" y="209550"/>
                  </a:lnTo>
                  <a:lnTo>
                    <a:pt x="642620" y="207010"/>
                  </a:lnTo>
                  <a:lnTo>
                    <a:pt x="643890" y="204469"/>
                  </a:lnTo>
                  <a:lnTo>
                    <a:pt x="646430" y="201930"/>
                  </a:lnTo>
                  <a:lnTo>
                    <a:pt x="647700" y="199389"/>
                  </a:lnTo>
                  <a:lnTo>
                    <a:pt x="648970" y="195580"/>
                  </a:lnTo>
                  <a:lnTo>
                    <a:pt x="650240" y="193039"/>
                  </a:lnTo>
                  <a:lnTo>
                    <a:pt x="651510" y="189230"/>
                  </a:lnTo>
                  <a:lnTo>
                    <a:pt x="652780" y="185419"/>
                  </a:lnTo>
                  <a:lnTo>
                    <a:pt x="652780" y="181610"/>
                  </a:lnTo>
                  <a:lnTo>
                    <a:pt x="654050" y="177800"/>
                  </a:lnTo>
                  <a:lnTo>
                    <a:pt x="655320" y="173989"/>
                  </a:lnTo>
                  <a:lnTo>
                    <a:pt x="655320" y="168910"/>
                  </a:lnTo>
                  <a:lnTo>
                    <a:pt x="655320" y="166369"/>
                  </a:lnTo>
                  <a:lnTo>
                    <a:pt x="656590" y="161289"/>
                  </a:lnTo>
                  <a:lnTo>
                    <a:pt x="656590" y="157480"/>
                  </a:lnTo>
                  <a:lnTo>
                    <a:pt x="656590" y="153669"/>
                  </a:lnTo>
                  <a:lnTo>
                    <a:pt x="656590" y="152400"/>
                  </a:lnTo>
                  <a:lnTo>
                    <a:pt x="656590" y="151130"/>
                  </a:lnTo>
                  <a:lnTo>
                    <a:pt x="656590" y="149860"/>
                  </a:lnTo>
                  <a:lnTo>
                    <a:pt x="657860" y="148589"/>
                  </a:lnTo>
                  <a:lnTo>
                    <a:pt x="657860" y="147319"/>
                  </a:lnTo>
                  <a:lnTo>
                    <a:pt x="657860" y="146050"/>
                  </a:lnTo>
                  <a:lnTo>
                    <a:pt x="659130" y="144780"/>
                  </a:lnTo>
                  <a:lnTo>
                    <a:pt x="660400" y="143510"/>
                  </a:lnTo>
                  <a:lnTo>
                    <a:pt x="660400" y="142239"/>
                  </a:lnTo>
                  <a:lnTo>
                    <a:pt x="660400" y="140969"/>
                  </a:lnTo>
                  <a:lnTo>
                    <a:pt x="661670" y="139700"/>
                  </a:lnTo>
                  <a:lnTo>
                    <a:pt x="662940" y="138430"/>
                  </a:lnTo>
                  <a:lnTo>
                    <a:pt x="662940" y="137160"/>
                  </a:lnTo>
                  <a:lnTo>
                    <a:pt x="662940" y="135889"/>
                  </a:lnTo>
                  <a:lnTo>
                    <a:pt x="664210" y="134619"/>
                  </a:lnTo>
                  <a:lnTo>
                    <a:pt x="664210" y="133350"/>
                  </a:lnTo>
                  <a:lnTo>
                    <a:pt x="664210" y="130810"/>
                  </a:lnTo>
                  <a:lnTo>
                    <a:pt x="664210" y="121919"/>
                  </a:lnTo>
                  <a:lnTo>
                    <a:pt x="665480" y="119380"/>
                  </a:lnTo>
                  <a:lnTo>
                    <a:pt x="665480" y="116839"/>
                  </a:lnTo>
                  <a:lnTo>
                    <a:pt x="665480" y="114300"/>
                  </a:lnTo>
                  <a:lnTo>
                    <a:pt x="665480" y="111760"/>
                  </a:lnTo>
                  <a:lnTo>
                    <a:pt x="665480" y="110489"/>
                  </a:lnTo>
                  <a:lnTo>
                    <a:pt x="665480" y="107950"/>
                  </a:lnTo>
                  <a:lnTo>
                    <a:pt x="665480" y="105410"/>
                  </a:lnTo>
                  <a:lnTo>
                    <a:pt x="665480" y="104139"/>
                  </a:lnTo>
                  <a:lnTo>
                    <a:pt x="664210" y="104139"/>
                  </a:lnTo>
                  <a:lnTo>
                    <a:pt x="664210" y="102869"/>
                  </a:lnTo>
                  <a:lnTo>
                    <a:pt x="657860" y="102869"/>
                  </a:lnTo>
                  <a:lnTo>
                    <a:pt x="657860" y="101600"/>
                  </a:lnTo>
                  <a:lnTo>
                    <a:pt x="656590" y="93980"/>
                  </a:lnTo>
                  <a:lnTo>
                    <a:pt x="655320" y="86360"/>
                  </a:lnTo>
                  <a:lnTo>
                    <a:pt x="652780" y="77469"/>
                  </a:lnTo>
                  <a:lnTo>
                    <a:pt x="650240" y="68580"/>
                  </a:lnTo>
                  <a:lnTo>
                    <a:pt x="647700" y="59689"/>
                  </a:lnTo>
                  <a:lnTo>
                    <a:pt x="642620" y="52069"/>
                  </a:lnTo>
                  <a:lnTo>
                    <a:pt x="637540" y="43180"/>
                  </a:lnTo>
                  <a:lnTo>
                    <a:pt x="631190" y="35560"/>
                  </a:lnTo>
                  <a:lnTo>
                    <a:pt x="595630" y="8889"/>
                  </a:lnTo>
                  <a:lnTo>
                    <a:pt x="554990" y="0"/>
                  </a:lnTo>
                  <a:lnTo>
                    <a:pt x="538480" y="0"/>
                  </a:lnTo>
                  <a:lnTo>
                    <a:pt x="494030" y="6350"/>
                  </a:lnTo>
                  <a:lnTo>
                    <a:pt x="455930" y="30480"/>
                  </a:lnTo>
                  <a:lnTo>
                    <a:pt x="450850" y="38100"/>
                  </a:lnTo>
                  <a:lnTo>
                    <a:pt x="445770" y="45719"/>
                  </a:lnTo>
                  <a:lnTo>
                    <a:pt x="441959" y="54610"/>
                  </a:lnTo>
                  <a:lnTo>
                    <a:pt x="439420" y="63500"/>
                  </a:lnTo>
                  <a:lnTo>
                    <a:pt x="436880" y="71119"/>
                  </a:lnTo>
                  <a:lnTo>
                    <a:pt x="435609" y="80010"/>
                  </a:lnTo>
                  <a:lnTo>
                    <a:pt x="434340" y="87630"/>
                  </a:lnTo>
                  <a:lnTo>
                    <a:pt x="434340" y="95250"/>
                  </a:lnTo>
                  <a:lnTo>
                    <a:pt x="434340" y="102869"/>
                  </a:lnTo>
                  <a:lnTo>
                    <a:pt x="433070" y="104139"/>
                  </a:lnTo>
                  <a:lnTo>
                    <a:pt x="431800" y="104139"/>
                  </a:lnTo>
                  <a:lnTo>
                    <a:pt x="430530" y="104139"/>
                  </a:lnTo>
                  <a:lnTo>
                    <a:pt x="429259" y="104139"/>
                  </a:lnTo>
                  <a:lnTo>
                    <a:pt x="427990" y="104139"/>
                  </a:lnTo>
                  <a:lnTo>
                    <a:pt x="426720" y="105410"/>
                  </a:lnTo>
                  <a:lnTo>
                    <a:pt x="425450" y="105410"/>
                  </a:lnTo>
                  <a:lnTo>
                    <a:pt x="424180" y="105410"/>
                  </a:lnTo>
                  <a:lnTo>
                    <a:pt x="424180" y="106680"/>
                  </a:lnTo>
                  <a:lnTo>
                    <a:pt x="424180" y="119380"/>
                  </a:lnTo>
                  <a:lnTo>
                    <a:pt x="425450" y="121919"/>
                  </a:lnTo>
                  <a:lnTo>
                    <a:pt x="425450" y="123189"/>
                  </a:lnTo>
                  <a:lnTo>
                    <a:pt x="425450" y="125730"/>
                  </a:lnTo>
                  <a:lnTo>
                    <a:pt x="425450" y="128269"/>
                  </a:lnTo>
                  <a:lnTo>
                    <a:pt x="425450" y="129539"/>
                  </a:lnTo>
                  <a:lnTo>
                    <a:pt x="426720" y="132080"/>
                  </a:lnTo>
                  <a:lnTo>
                    <a:pt x="426720" y="135889"/>
                  </a:lnTo>
                  <a:lnTo>
                    <a:pt x="426720" y="138430"/>
                  </a:lnTo>
                  <a:lnTo>
                    <a:pt x="426720" y="143510"/>
                  </a:lnTo>
                  <a:lnTo>
                    <a:pt x="427990" y="144780"/>
                  </a:lnTo>
                  <a:lnTo>
                    <a:pt x="427990" y="147319"/>
                  </a:lnTo>
                  <a:lnTo>
                    <a:pt x="427990" y="148589"/>
                  </a:lnTo>
                  <a:lnTo>
                    <a:pt x="429259" y="149860"/>
                  </a:lnTo>
                  <a:lnTo>
                    <a:pt x="430530" y="151130"/>
                  </a:lnTo>
                  <a:lnTo>
                    <a:pt x="430530" y="152400"/>
                  </a:lnTo>
                  <a:lnTo>
                    <a:pt x="430530" y="153669"/>
                  </a:lnTo>
                  <a:lnTo>
                    <a:pt x="431800" y="154939"/>
                  </a:lnTo>
                  <a:lnTo>
                    <a:pt x="431800" y="156210"/>
                  </a:lnTo>
                  <a:lnTo>
                    <a:pt x="431800" y="157480"/>
                  </a:lnTo>
                  <a:lnTo>
                    <a:pt x="431800" y="160019"/>
                  </a:lnTo>
                  <a:lnTo>
                    <a:pt x="431800" y="162560"/>
                  </a:lnTo>
                  <a:lnTo>
                    <a:pt x="431800" y="166369"/>
                  </a:lnTo>
                  <a:lnTo>
                    <a:pt x="431800" y="170180"/>
                  </a:lnTo>
                  <a:lnTo>
                    <a:pt x="433070" y="173989"/>
                  </a:lnTo>
                  <a:lnTo>
                    <a:pt x="434340" y="177800"/>
                  </a:lnTo>
                  <a:lnTo>
                    <a:pt x="434340" y="181610"/>
                  </a:lnTo>
                  <a:lnTo>
                    <a:pt x="435609" y="185419"/>
                  </a:lnTo>
                  <a:lnTo>
                    <a:pt x="436880" y="187960"/>
                  </a:lnTo>
                  <a:lnTo>
                    <a:pt x="438150" y="191769"/>
                  </a:lnTo>
                  <a:lnTo>
                    <a:pt x="439420" y="195580"/>
                  </a:lnTo>
                  <a:lnTo>
                    <a:pt x="440690" y="199389"/>
                  </a:lnTo>
                  <a:lnTo>
                    <a:pt x="443230" y="203200"/>
                  </a:lnTo>
                  <a:lnTo>
                    <a:pt x="444500" y="205739"/>
                  </a:lnTo>
                  <a:lnTo>
                    <a:pt x="445770" y="208280"/>
                  </a:lnTo>
                  <a:lnTo>
                    <a:pt x="448309" y="210819"/>
                  </a:lnTo>
                  <a:lnTo>
                    <a:pt x="450850" y="213360"/>
                  </a:lnTo>
                  <a:lnTo>
                    <a:pt x="452120" y="217169"/>
                  </a:lnTo>
                  <a:lnTo>
                    <a:pt x="455930" y="218439"/>
                  </a:lnTo>
                  <a:lnTo>
                    <a:pt x="457200" y="222250"/>
                  </a:lnTo>
                  <a:lnTo>
                    <a:pt x="459740" y="223519"/>
                  </a:lnTo>
                  <a:lnTo>
                    <a:pt x="462280" y="224789"/>
                  </a:lnTo>
                  <a:lnTo>
                    <a:pt x="463550" y="226060"/>
                  </a:lnTo>
                  <a:lnTo>
                    <a:pt x="466090" y="227330"/>
                  </a:lnTo>
                  <a:lnTo>
                    <a:pt x="467359" y="229869"/>
                  </a:lnTo>
                  <a:lnTo>
                    <a:pt x="468630" y="231139"/>
                  </a:lnTo>
                  <a:lnTo>
                    <a:pt x="469900" y="232410"/>
                  </a:lnTo>
                  <a:lnTo>
                    <a:pt x="472440" y="233680"/>
                  </a:lnTo>
                  <a:lnTo>
                    <a:pt x="473709" y="236219"/>
                  </a:lnTo>
                  <a:lnTo>
                    <a:pt x="474980" y="237489"/>
                  </a:lnTo>
                  <a:lnTo>
                    <a:pt x="474980" y="240030"/>
                  </a:lnTo>
                  <a:lnTo>
                    <a:pt x="477520" y="242569"/>
                  </a:lnTo>
                  <a:lnTo>
                    <a:pt x="477520" y="245110"/>
                  </a:lnTo>
                  <a:lnTo>
                    <a:pt x="478790" y="248919"/>
                  </a:lnTo>
                  <a:lnTo>
                    <a:pt x="478790" y="251460"/>
                  </a:lnTo>
                  <a:lnTo>
                    <a:pt x="480059" y="254000"/>
                  </a:lnTo>
                  <a:lnTo>
                    <a:pt x="480059" y="256539"/>
                  </a:lnTo>
                  <a:lnTo>
                    <a:pt x="480059" y="259080"/>
                  </a:lnTo>
                  <a:lnTo>
                    <a:pt x="480059" y="261619"/>
                  </a:lnTo>
                  <a:lnTo>
                    <a:pt x="478790" y="264160"/>
                  </a:lnTo>
                  <a:lnTo>
                    <a:pt x="478790" y="266700"/>
                  </a:lnTo>
                  <a:lnTo>
                    <a:pt x="478790" y="269239"/>
                  </a:lnTo>
                  <a:lnTo>
                    <a:pt x="477520" y="270510"/>
                  </a:lnTo>
                  <a:lnTo>
                    <a:pt x="477520" y="273050"/>
                  </a:lnTo>
                  <a:lnTo>
                    <a:pt x="476250" y="275589"/>
                  </a:lnTo>
                  <a:lnTo>
                    <a:pt x="474980" y="278130"/>
                  </a:lnTo>
                  <a:lnTo>
                    <a:pt x="474980" y="279400"/>
                  </a:lnTo>
                  <a:lnTo>
                    <a:pt x="473709" y="281939"/>
                  </a:lnTo>
                  <a:lnTo>
                    <a:pt x="473709" y="284480"/>
                  </a:lnTo>
                  <a:lnTo>
                    <a:pt x="473709" y="285750"/>
                  </a:lnTo>
                  <a:lnTo>
                    <a:pt x="472440" y="288289"/>
                  </a:lnTo>
                  <a:lnTo>
                    <a:pt x="471170" y="289560"/>
                  </a:lnTo>
                  <a:lnTo>
                    <a:pt x="469900" y="290830"/>
                  </a:lnTo>
                  <a:lnTo>
                    <a:pt x="468630" y="292100"/>
                  </a:lnTo>
                  <a:lnTo>
                    <a:pt x="466090" y="293369"/>
                  </a:lnTo>
                  <a:lnTo>
                    <a:pt x="464820" y="294639"/>
                  </a:lnTo>
                  <a:lnTo>
                    <a:pt x="461009" y="295910"/>
                  </a:lnTo>
                  <a:lnTo>
                    <a:pt x="458470" y="297180"/>
                  </a:lnTo>
                  <a:lnTo>
                    <a:pt x="455930" y="298450"/>
                  </a:lnTo>
                  <a:lnTo>
                    <a:pt x="452120" y="299719"/>
                  </a:lnTo>
                  <a:lnTo>
                    <a:pt x="448309" y="302260"/>
                  </a:lnTo>
                  <a:lnTo>
                    <a:pt x="444500" y="303530"/>
                  </a:lnTo>
                  <a:lnTo>
                    <a:pt x="441959" y="306069"/>
                  </a:lnTo>
                  <a:lnTo>
                    <a:pt x="436880" y="307339"/>
                  </a:lnTo>
                  <a:lnTo>
                    <a:pt x="431800" y="308610"/>
                  </a:lnTo>
                  <a:close/>
                </a:path>
                <a:path w="1070610" h="2165350">
                  <a:moveTo>
                    <a:pt x="0" y="0"/>
                  </a:moveTo>
                  <a:lnTo>
                    <a:pt x="0" y="0"/>
                  </a:lnTo>
                </a:path>
                <a:path w="1070610" h="2165350">
                  <a:moveTo>
                    <a:pt x="1070610" y="2165350"/>
                  </a:moveTo>
                  <a:lnTo>
                    <a:pt x="1070610" y="2165350"/>
                  </a:lnTo>
                </a:path>
              </a:pathLst>
            </a:custGeom>
            <a:ln w="12579">
              <a:solidFill>
                <a:srgbClr val="000000"/>
              </a:solidFill>
            </a:ln>
          </p:spPr>
          <p:txBody>
            <a:bodyPr wrap="square" lIns="0" tIns="0" rIns="0" bIns="0" rtlCol="0"/>
            <a:lstStyle/>
            <a:p>
              <a:endParaRPr/>
            </a:p>
          </p:txBody>
        </p:sp>
      </p:grpSp>
      <p:sp>
        <p:nvSpPr>
          <p:cNvPr id="44" name="object 44"/>
          <p:cNvSpPr txBox="1"/>
          <p:nvPr/>
        </p:nvSpPr>
        <p:spPr>
          <a:xfrm>
            <a:off x="1910079" y="4687569"/>
            <a:ext cx="1140460" cy="632460"/>
          </a:xfrm>
          <a:prstGeom prst="rect">
            <a:avLst/>
          </a:prstGeom>
        </p:spPr>
        <p:txBody>
          <a:bodyPr vert="horz" wrap="square" lIns="0" tIns="12700" rIns="0" bIns="0" rtlCol="0">
            <a:spAutoFit/>
          </a:bodyPr>
          <a:lstStyle/>
          <a:p>
            <a:pPr marL="12700" marR="5080" indent="30480">
              <a:lnSpc>
                <a:spcPct val="110600"/>
              </a:lnSpc>
              <a:spcBef>
                <a:spcPts val="100"/>
              </a:spcBef>
            </a:pPr>
            <a:r>
              <a:rPr sz="1800" b="1" spc="-5" dirty="0">
                <a:latin typeface="Arial"/>
                <a:cs typeface="Arial"/>
              </a:rPr>
              <a:t>Metabolic  S</a:t>
            </a:r>
            <a:r>
              <a:rPr sz="1800" b="1" spc="-25" dirty="0">
                <a:latin typeface="Arial"/>
                <a:cs typeface="Arial"/>
              </a:rPr>
              <a:t>y</a:t>
            </a:r>
            <a:r>
              <a:rPr sz="1800" b="1" spc="5" dirty="0">
                <a:latin typeface="Arial"/>
                <a:cs typeface="Arial"/>
              </a:rPr>
              <a:t>n</a:t>
            </a:r>
            <a:r>
              <a:rPr sz="1800" b="1" spc="-5" dirty="0">
                <a:latin typeface="Arial"/>
                <a:cs typeface="Arial"/>
              </a:rPr>
              <a:t>drome</a:t>
            </a:r>
            <a:endParaRPr sz="1800">
              <a:latin typeface="Arial"/>
              <a:cs typeface="Arial"/>
            </a:endParaRPr>
          </a:p>
        </p:txBody>
      </p:sp>
      <p:sp>
        <p:nvSpPr>
          <p:cNvPr id="45" name="object 45"/>
          <p:cNvSpPr/>
          <p:nvPr/>
        </p:nvSpPr>
        <p:spPr>
          <a:xfrm>
            <a:off x="2832100" y="3336926"/>
            <a:ext cx="5181600" cy="2038350"/>
          </a:xfrm>
          <a:custGeom>
            <a:avLst/>
            <a:gdLst/>
            <a:ahLst/>
            <a:cxnLst/>
            <a:rect l="l" t="t" r="r" b="b"/>
            <a:pathLst>
              <a:path w="5181600" h="2038350">
                <a:moveTo>
                  <a:pt x="571500" y="28573"/>
                </a:moveTo>
                <a:lnTo>
                  <a:pt x="642142" y="35518"/>
                </a:lnTo>
                <a:lnTo>
                  <a:pt x="709858" y="55870"/>
                </a:lnTo>
                <a:lnTo>
                  <a:pt x="774229" y="88905"/>
                </a:lnTo>
                <a:lnTo>
                  <a:pt x="834837" y="133898"/>
                </a:lnTo>
                <a:lnTo>
                  <a:pt x="863599" y="160653"/>
                </a:lnTo>
                <a:lnTo>
                  <a:pt x="891264" y="190124"/>
                </a:lnTo>
                <a:lnTo>
                  <a:pt x="917779" y="222223"/>
                </a:lnTo>
                <a:lnTo>
                  <a:pt x="943092" y="256859"/>
                </a:lnTo>
                <a:lnTo>
                  <a:pt x="967151" y="293940"/>
                </a:lnTo>
                <a:lnTo>
                  <a:pt x="989903" y="333377"/>
                </a:lnTo>
                <a:lnTo>
                  <a:pt x="1011296" y="375079"/>
                </a:lnTo>
                <a:lnTo>
                  <a:pt x="1031278" y="418954"/>
                </a:lnTo>
                <a:lnTo>
                  <a:pt x="1049796" y="464914"/>
                </a:lnTo>
                <a:lnTo>
                  <a:pt x="1066800" y="512866"/>
                </a:lnTo>
                <a:lnTo>
                  <a:pt x="1082235" y="562720"/>
                </a:lnTo>
                <a:lnTo>
                  <a:pt x="1096050" y="614387"/>
                </a:lnTo>
                <a:lnTo>
                  <a:pt x="1108192" y="667775"/>
                </a:lnTo>
                <a:lnTo>
                  <a:pt x="1118610" y="722793"/>
                </a:lnTo>
                <a:lnTo>
                  <a:pt x="1127251" y="779351"/>
                </a:lnTo>
                <a:lnTo>
                  <a:pt x="1134062" y="837359"/>
                </a:lnTo>
                <a:lnTo>
                  <a:pt x="1138993" y="896725"/>
                </a:lnTo>
                <a:lnTo>
                  <a:pt x="1141989" y="957360"/>
                </a:lnTo>
                <a:lnTo>
                  <a:pt x="1143000" y="1019173"/>
                </a:lnTo>
                <a:lnTo>
                  <a:pt x="1141989" y="1080985"/>
                </a:lnTo>
                <a:lnTo>
                  <a:pt x="1138993" y="1141620"/>
                </a:lnTo>
                <a:lnTo>
                  <a:pt x="1134062" y="1200986"/>
                </a:lnTo>
                <a:lnTo>
                  <a:pt x="1127251" y="1258994"/>
                </a:lnTo>
                <a:lnTo>
                  <a:pt x="1118610" y="1315552"/>
                </a:lnTo>
                <a:lnTo>
                  <a:pt x="1108192" y="1370571"/>
                </a:lnTo>
                <a:lnTo>
                  <a:pt x="1096050" y="1423958"/>
                </a:lnTo>
                <a:lnTo>
                  <a:pt x="1082235" y="1475625"/>
                </a:lnTo>
                <a:lnTo>
                  <a:pt x="1066799" y="1525479"/>
                </a:lnTo>
                <a:lnTo>
                  <a:pt x="1049796" y="1573431"/>
                </a:lnTo>
                <a:lnTo>
                  <a:pt x="1031278" y="1619391"/>
                </a:lnTo>
                <a:lnTo>
                  <a:pt x="1011296" y="1663266"/>
                </a:lnTo>
                <a:lnTo>
                  <a:pt x="989903" y="1704968"/>
                </a:lnTo>
                <a:lnTo>
                  <a:pt x="967151" y="1744405"/>
                </a:lnTo>
                <a:lnTo>
                  <a:pt x="943092" y="1781486"/>
                </a:lnTo>
                <a:lnTo>
                  <a:pt x="917779" y="1816122"/>
                </a:lnTo>
                <a:lnTo>
                  <a:pt x="891264" y="1848221"/>
                </a:lnTo>
                <a:lnTo>
                  <a:pt x="863599" y="1877693"/>
                </a:lnTo>
                <a:lnTo>
                  <a:pt x="834837" y="1904447"/>
                </a:lnTo>
                <a:lnTo>
                  <a:pt x="805030" y="1928393"/>
                </a:lnTo>
                <a:lnTo>
                  <a:pt x="742488" y="1967497"/>
                </a:lnTo>
                <a:lnTo>
                  <a:pt x="676392" y="1994282"/>
                </a:lnTo>
                <a:lnTo>
                  <a:pt x="607161" y="2008021"/>
                </a:lnTo>
                <a:lnTo>
                  <a:pt x="571500" y="2009773"/>
                </a:lnTo>
                <a:lnTo>
                  <a:pt x="535708" y="2008021"/>
                </a:lnTo>
                <a:lnTo>
                  <a:pt x="466272" y="1994282"/>
                </a:lnTo>
                <a:lnTo>
                  <a:pt x="400043" y="1967497"/>
                </a:lnTo>
                <a:lnTo>
                  <a:pt x="337427" y="1928393"/>
                </a:lnTo>
                <a:lnTo>
                  <a:pt x="307603" y="1904447"/>
                </a:lnTo>
                <a:lnTo>
                  <a:pt x="278835" y="1877693"/>
                </a:lnTo>
                <a:lnTo>
                  <a:pt x="251175" y="1848221"/>
                </a:lnTo>
                <a:lnTo>
                  <a:pt x="224675" y="1816122"/>
                </a:lnTo>
                <a:lnTo>
                  <a:pt x="199384" y="1781486"/>
                </a:lnTo>
                <a:lnTo>
                  <a:pt x="175355" y="1744405"/>
                </a:lnTo>
                <a:lnTo>
                  <a:pt x="152638" y="1704968"/>
                </a:lnTo>
                <a:lnTo>
                  <a:pt x="131285" y="1663266"/>
                </a:lnTo>
                <a:lnTo>
                  <a:pt x="111346" y="1619391"/>
                </a:lnTo>
                <a:lnTo>
                  <a:pt x="92873" y="1573431"/>
                </a:lnTo>
                <a:lnTo>
                  <a:pt x="75917" y="1525479"/>
                </a:lnTo>
                <a:lnTo>
                  <a:pt x="60529" y="1475625"/>
                </a:lnTo>
                <a:lnTo>
                  <a:pt x="46760" y="1423958"/>
                </a:lnTo>
                <a:lnTo>
                  <a:pt x="34661" y="1370571"/>
                </a:lnTo>
                <a:lnTo>
                  <a:pt x="24283" y="1315552"/>
                </a:lnTo>
                <a:lnTo>
                  <a:pt x="15677" y="1258994"/>
                </a:lnTo>
                <a:lnTo>
                  <a:pt x="8895" y="1200986"/>
                </a:lnTo>
                <a:lnTo>
                  <a:pt x="3987" y="1141620"/>
                </a:lnTo>
                <a:lnTo>
                  <a:pt x="1005" y="1080985"/>
                </a:lnTo>
                <a:lnTo>
                  <a:pt x="0" y="1019173"/>
                </a:lnTo>
                <a:lnTo>
                  <a:pt x="1005" y="957360"/>
                </a:lnTo>
                <a:lnTo>
                  <a:pt x="3987" y="896725"/>
                </a:lnTo>
                <a:lnTo>
                  <a:pt x="8895" y="837359"/>
                </a:lnTo>
                <a:lnTo>
                  <a:pt x="15677" y="779351"/>
                </a:lnTo>
                <a:lnTo>
                  <a:pt x="24283" y="722793"/>
                </a:lnTo>
                <a:lnTo>
                  <a:pt x="34661" y="667775"/>
                </a:lnTo>
                <a:lnTo>
                  <a:pt x="46760" y="614387"/>
                </a:lnTo>
                <a:lnTo>
                  <a:pt x="60529" y="562720"/>
                </a:lnTo>
                <a:lnTo>
                  <a:pt x="75917" y="512866"/>
                </a:lnTo>
                <a:lnTo>
                  <a:pt x="92873" y="464914"/>
                </a:lnTo>
                <a:lnTo>
                  <a:pt x="111346" y="418954"/>
                </a:lnTo>
                <a:lnTo>
                  <a:pt x="131285" y="375079"/>
                </a:lnTo>
                <a:lnTo>
                  <a:pt x="152638" y="333377"/>
                </a:lnTo>
                <a:lnTo>
                  <a:pt x="175355" y="293940"/>
                </a:lnTo>
                <a:lnTo>
                  <a:pt x="199384" y="256859"/>
                </a:lnTo>
                <a:lnTo>
                  <a:pt x="224675" y="222223"/>
                </a:lnTo>
                <a:lnTo>
                  <a:pt x="251175" y="190124"/>
                </a:lnTo>
                <a:lnTo>
                  <a:pt x="278835" y="160653"/>
                </a:lnTo>
                <a:lnTo>
                  <a:pt x="307603" y="133898"/>
                </a:lnTo>
                <a:lnTo>
                  <a:pt x="337427" y="109952"/>
                </a:lnTo>
                <a:lnTo>
                  <a:pt x="400043" y="70848"/>
                </a:lnTo>
                <a:lnTo>
                  <a:pt x="466272" y="44063"/>
                </a:lnTo>
                <a:lnTo>
                  <a:pt x="535708" y="30324"/>
                </a:lnTo>
                <a:lnTo>
                  <a:pt x="571500" y="28573"/>
                </a:lnTo>
                <a:close/>
              </a:path>
              <a:path w="5181600" h="2038350">
                <a:moveTo>
                  <a:pt x="0" y="0"/>
                </a:moveTo>
                <a:lnTo>
                  <a:pt x="0" y="57146"/>
                </a:lnTo>
              </a:path>
              <a:path w="5181600" h="2038350">
                <a:moveTo>
                  <a:pt x="1143000" y="1981200"/>
                </a:moveTo>
                <a:lnTo>
                  <a:pt x="1143000" y="2038346"/>
                </a:lnTo>
              </a:path>
              <a:path w="5181600" h="2038350">
                <a:moveTo>
                  <a:pt x="3124200" y="28573"/>
                </a:moveTo>
                <a:lnTo>
                  <a:pt x="3189894" y="29029"/>
                </a:lnTo>
                <a:lnTo>
                  <a:pt x="3254979" y="30390"/>
                </a:lnTo>
                <a:lnTo>
                  <a:pt x="3319427" y="32645"/>
                </a:lnTo>
                <a:lnTo>
                  <a:pt x="3383215" y="35780"/>
                </a:lnTo>
                <a:lnTo>
                  <a:pt x="3446317" y="39784"/>
                </a:lnTo>
                <a:lnTo>
                  <a:pt x="3508709" y="44645"/>
                </a:lnTo>
                <a:lnTo>
                  <a:pt x="3570366" y="50352"/>
                </a:lnTo>
                <a:lnTo>
                  <a:pt x="3631263" y="56891"/>
                </a:lnTo>
                <a:lnTo>
                  <a:pt x="3691375" y="64252"/>
                </a:lnTo>
                <a:lnTo>
                  <a:pt x="3750677" y="72421"/>
                </a:lnTo>
                <a:lnTo>
                  <a:pt x="3809145" y="81388"/>
                </a:lnTo>
                <a:lnTo>
                  <a:pt x="3866752" y="91140"/>
                </a:lnTo>
                <a:lnTo>
                  <a:pt x="3923476" y="101665"/>
                </a:lnTo>
                <a:lnTo>
                  <a:pt x="3979290" y="112951"/>
                </a:lnTo>
                <a:lnTo>
                  <a:pt x="4034170" y="124986"/>
                </a:lnTo>
                <a:lnTo>
                  <a:pt x="4088090" y="137759"/>
                </a:lnTo>
                <a:lnTo>
                  <a:pt x="4141027" y="151257"/>
                </a:lnTo>
                <a:lnTo>
                  <a:pt x="4192955" y="165468"/>
                </a:lnTo>
                <a:lnTo>
                  <a:pt x="4243850" y="180381"/>
                </a:lnTo>
                <a:lnTo>
                  <a:pt x="4293685" y="195983"/>
                </a:lnTo>
                <a:lnTo>
                  <a:pt x="4342438" y="212262"/>
                </a:lnTo>
                <a:lnTo>
                  <a:pt x="4390082" y="229206"/>
                </a:lnTo>
                <a:lnTo>
                  <a:pt x="4436592" y="246804"/>
                </a:lnTo>
                <a:lnTo>
                  <a:pt x="4481945" y="265044"/>
                </a:lnTo>
                <a:lnTo>
                  <a:pt x="4526115" y="283913"/>
                </a:lnTo>
                <a:lnTo>
                  <a:pt x="4569077" y="303399"/>
                </a:lnTo>
                <a:lnTo>
                  <a:pt x="4610806" y="323491"/>
                </a:lnTo>
                <a:lnTo>
                  <a:pt x="4651278" y="344176"/>
                </a:lnTo>
                <a:lnTo>
                  <a:pt x="4690467" y="365443"/>
                </a:lnTo>
                <a:lnTo>
                  <a:pt x="4728349" y="387280"/>
                </a:lnTo>
                <a:lnTo>
                  <a:pt x="4764899" y="409674"/>
                </a:lnTo>
                <a:lnTo>
                  <a:pt x="4800091" y="432613"/>
                </a:lnTo>
                <a:lnTo>
                  <a:pt x="4833902" y="456087"/>
                </a:lnTo>
                <a:lnTo>
                  <a:pt x="4866306" y="480082"/>
                </a:lnTo>
                <a:lnTo>
                  <a:pt x="4897278" y="504586"/>
                </a:lnTo>
                <a:lnTo>
                  <a:pt x="4926794" y="529589"/>
                </a:lnTo>
                <a:lnTo>
                  <a:pt x="4981355" y="581039"/>
                </a:lnTo>
                <a:lnTo>
                  <a:pt x="5029793" y="634336"/>
                </a:lnTo>
                <a:lnTo>
                  <a:pt x="5071906" y="689384"/>
                </a:lnTo>
                <a:lnTo>
                  <a:pt x="5107497" y="746088"/>
                </a:lnTo>
                <a:lnTo>
                  <a:pt x="5136366" y="804351"/>
                </a:lnTo>
                <a:lnTo>
                  <a:pt x="5158314" y="864079"/>
                </a:lnTo>
                <a:lnTo>
                  <a:pt x="5173142" y="925174"/>
                </a:lnTo>
                <a:lnTo>
                  <a:pt x="5180651" y="987542"/>
                </a:lnTo>
                <a:lnTo>
                  <a:pt x="5181600" y="1019173"/>
                </a:lnTo>
                <a:lnTo>
                  <a:pt x="5180651" y="1050803"/>
                </a:lnTo>
                <a:lnTo>
                  <a:pt x="5173142" y="1113171"/>
                </a:lnTo>
                <a:lnTo>
                  <a:pt x="5158314" y="1174266"/>
                </a:lnTo>
                <a:lnTo>
                  <a:pt x="5136366" y="1233994"/>
                </a:lnTo>
                <a:lnTo>
                  <a:pt x="5107497" y="1292257"/>
                </a:lnTo>
                <a:lnTo>
                  <a:pt x="5071906" y="1348961"/>
                </a:lnTo>
                <a:lnTo>
                  <a:pt x="5029793" y="1404009"/>
                </a:lnTo>
                <a:lnTo>
                  <a:pt x="4981355" y="1457306"/>
                </a:lnTo>
                <a:lnTo>
                  <a:pt x="4926794" y="1508756"/>
                </a:lnTo>
                <a:lnTo>
                  <a:pt x="4897278" y="1533759"/>
                </a:lnTo>
                <a:lnTo>
                  <a:pt x="4866306" y="1558263"/>
                </a:lnTo>
                <a:lnTo>
                  <a:pt x="4833902" y="1582258"/>
                </a:lnTo>
                <a:lnTo>
                  <a:pt x="4800091" y="1605732"/>
                </a:lnTo>
                <a:lnTo>
                  <a:pt x="4764899" y="1628671"/>
                </a:lnTo>
                <a:lnTo>
                  <a:pt x="4728349" y="1651065"/>
                </a:lnTo>
                <a:lnTo>
                  <a:pt x="4690467" y="1672902"/>
                </a:lnTo>
                <a:lnTo>
                  <a:pt x="4651278" y="1694169"/>
                </a:lnTo>
                <a:lnTo>
                  <a:pt x="4610806" y="1714854"/>
                </a:lnTo>
                <a:lnTo>
                  <a:pt x="4569077" y="1734946"/>
                </a:lnTo>
                <a:lnTo>
                  <a:pt x="4526115" y="1754432"/>
                </a:lnTo>
                <a:lnTo>
                  <a:pt x="4481945" y="1773301"/>
                </a:lnTo>
                <a:lnTo>
                  <a:pt x="4436592" y="1791541"/>
                </a:lnTo>
                <a:lnTo>
                  <a:pt x="4390082" y="1809139"/>
                </a:lnTo>
                <a:lnTo>
                  <a:pt x="4342438" y="1826083"/>
                </a:lnTo>
                <a:lnTo>
                  <a:pt x="4293685" y="1842363"/>
                </a:lnTo>
                <a:lnTo>
                  <a:pt x="4243850" y="1857964"/>
                </a:lnTo>
                <a:lnTo>
                  <a:pt x="4192955" y="1872877"/>
                </a:lnTo>
                <a:lnTo>
                  <a:pt x="4141027" y="1887088"/>
                </a:lnTo>
                <a:lnTo>
                  <a:pt x="4088090" y="1900586"/>
                </a:lnTo>
                <a:lnTo>
                  <a:pt x="4034170" y="1913359"/>
                </a:lnTo>
                <a:lnTo>
                  <a:pt x="3979290" y="1925394"/>
                </a:lnTo>
                <a:lnTo>
                  <a:pt x="3923476" y="1936680"/>
                </a:lnTo>
                <a:lnTo>
                  <a:pt x="3866752" y="1947205"/>
                </a:lnTo>
                <a:lnTo>
                  <a:pt x="3809145" y="1956957"/>
                </a:lnTo>
                <a:lnTo>
                  <a:pt x="3750677" y="1965924"/>
                </a:lnTo>
                <a:lnTo>
                  <a:pt x="3691375" y="1974093"/>
                </a:lnTo>
                <a:lnTo>
                  <a:pt x="3631263" y="1981454"/>
                </a:lnTo>
                <a:lnTo>
                  <a:pt x="3570366" y="1987993"/>
                </a:lnTo>
                <a:lnTo>
                  <a:pt x="3508709" y="1993700"/>
                </a:lnTo>
                <a:lnTo>
                  <a:pt x="3446317" y="1998561"/>
                </a:lnTo>
                <a:lnTo>
                  <a:pt x="3383215" y="2002565"/>
                </a:lnTo>
                <a:lnTo>
                  <a:pt x="3319427" y="2005700"/>
                </a:lnTo>
                <a:lnTo>
                  <a:pt x="3254979" y="2007955"/>
                </a:lnTo>
                <a:lnTo>
                  <a:pt x="3189894" y="2009316"/>
                </a:lnTo>
                <a:lnTo>
                  <a:pt x="3124200" y="2009773"/>
                </a:lnTo>
                <a:lnTo>
                  <a:pt x="3058435" y="2009316"/>
                </a:lnTo>
                <a:lnTo>
                  <a:pt x="2993287" y="2007955"/>
                </a:lnTo>
                <a:lnTo>
                  <a:pt x="2928780" y="2005700"/>
                </a:lnTo>
                <a:lnTo>
                  <a:pt x="2864938" y="2002565"/>
                </a:lnTo>
                <a:lnTo>
                  <a:pt x="2801787" y="1998561"/>
                </a:lnTo>
                <a:lnTo>
                  <a:pt x="2739350" y="1993700"/>
                </a:lnTo>
                <a:lnTo>
                  <a:pt x="2677654" y="1987993"/>
                </a:lnTo>
                <a:lnTo>
                  <a:pt x="2616721" y="1981454"/>
                </a:lnTo>
                <a:lnTo>
                  <a:pt x="2556578" y="1974093"/>
                </a:lnTo>
                <a:lnTo>
                  <a:pt x="2497249" y="1965924"/>
                </a:lnTo>
                <a:lnTo>
                  <a:pt x="2438758" y="1956957"/>
                </a:lnTo>
                <a:lnTo>
                  <a:pt x="2381130" y="1947205"/>
                </a:lnTo>
                <a:lnTo>
                  <a:pt x="2324391" y="1936680"/>
                </a:lnTo>
                <a:lnTo>
                  <a:pt x="2268564" y="1925394"/>
                </a:lnTo>
                <a:lnTo>
                  <a:pt x="2213675" y="1913359"/>
                </a:lnTo>
                <a:lnTo>
                  <a:pt x="2159748" y="1900586"/>
                </a:lnTo>
                <a:lnTo>
                  <a:pt x="2106808" y="1887088"/>
                </a:lnTo>
                <a:lnTo>
                  <a:pt x="2054879" y="1872877"/>
                </a:lnTo>
                <a:lnTo>
                  <a:pt x="2003987" y="1857964"/>
                </a:lnTo>
                <a:lnTo>
                  <a:pt x="1954156" y="1842363"/>
                </a:lnTo>
                <a:lnTo>
                  <a:pt x="1905411" y="1826083"/>
                </a:lnTo>
                <a:lnTo>
                  <a:pt x="1857776" y="1809139"/>
                </a:lnTo>
                <a:lnTo>
                  <a:pt x="1811277" y="1791541"/>
                </a:lnTo>
                <a:lnTo>
                  <a:pt x="1765937" y="1773301"/>
                </a:lnTo>
                <a:lnTo>
                  <a:pt x="1721783" y="1754432"/>
                </a:lnTo>
                <a:lnTo>
                  <a:pt x="1678837" y="1734946"/>
                </a:lnTo>
                <a:lnTo>
                  <a:pt x="1637126" y="1714854"/>
                </a:lnTo>
                <a:lnTo>
                  <a:pt x="1596673" y="1694169"/>
                </a:lnTo>
                <a:lnTo>
                  <a:pt x="1557505" y="1672902"/>
                </a:lnTo>
                <a:lnTo>
                  <a:pt x="1519644" y="1651065"/>
                </a:lnTo>
                <a:lnTo>
                  <a:pt x="1483117" y="1628671"/>
                </a:lnTo>
                <a:lnTo>
                  <a:pt x="1447947" y="1605732"/>
                </a:lnTo>
                <a:lnTo>
                  <a:pt x="1414159" y="1582258"/>
                </a:lnTo>
                <a:lnTo>
                  <a:pt x="1381779" y="1558263"/>
                </a:lnTo>
                <a:lnTo>
                  <a:pt x="1350831" y="1533759"/>
                </a:lnTo>
                <a:lnTo>
                  <a:pt x="1321339" y="1508756"/>
                </a:lnTo>
                <a:lnTo>
                  <a:pt x="1266825" y="1457306"/>
                </a:lnTo>
                <a:lnTo>
                  <a:pt x="1218433" y="1404009"/>
                </a:lnTo>
                <a:lnTo>
                  <a:pt x="1176363" y="1348961"/>
                </a:lnTo>
                <a:lnTo>
                  <a:pt x="1140811" y="1292257"/>
                </a:lnTo>
                <a:lnTo>
                  <a:pt x="1111976" y="1233994"/>
                </a:lnTo>
                <a:lnTo>
                  <a:pt x="1090055" y="1174266"/>
                </a:lnTo>
                <a:lnTo>
                  <a:pt x="1075245" y="1113171"/>
                </a:lnTo>
                <a:lnTo>
                  <a:pt x="1067746" y="1050803"/>
                </a:lnTo>
                <a:lnTo>
                  <a:pt x="1066800" y="1019173"/>
                </a:lnTo>
                <a:lnTo>
                  <a:pt x="1067746" y="987542"/>
                </a:lnTo>
                <a:lnTo>
                  <a:pt x="1075245" y="925174"/>
                </a:lnTo>
                <a:lnTo>
                  <a:pt x="1090055" y="864079"/>
                </a:lnTo>
                <a:lnTo>
                  <a:pt x="1111976" y="804351"/>
                </a:lnTo>
                <a:lnTo>
                  <a:pt x="1140811" y="746088"/>
                </a:lnTo>
                <a:lnTo>
                  <a:pt x="1176363" y="689384"/>
                </a:lnTo>
                <a:lnTo>
                  <a:pt x="1218433" y="634336"/>
                </a:lnTo>
                <a:lnTo>
                  <a:pt x="1266825" y="581039"/>
                </a:lnTo>
                <a:lnTo>
                  <a:pt x="1321339" y="529589"/>
                </a:lnTo>
                <a:lnTo>
                  <a:pt x="1350831" y="504586"/>
                </a:lnTo>
                <a:lnTo>
                  <a:pt x="1381779" y="480082"/>
                </a:lnTo>
                <a:lnTo>
                  <a:pt x="1414159" y="456087"/>
                </a:lnTo>
                <a:lnTo>
                  <a:pt x="1447947" y="432613"/>
                </a:lnTo>
                <a:lnTo>
                  <a:pt x="1483117" y="409674"/>
                </a:lnTo>
                <a:lnTo>
                  <a:pt x="1519644" y="387280"/>
                </a:lnTo>
                <a:lnTo>
                  <a:pt x="1557505" y="365443"/>
                </a:lnTo>
                <a:lnTo>
                  <a:pt x="1596673" y="344176"/>
                </a:lnTo>
                <a:lnTo>
                  <a:pt x="1637126" y="323491"/>
                </a:lnTo>
                <a:lnTo>
                  <a:pt x="1678837" y="303399"/>
                </a:lnTo>
                <a:lnTo>
                  <a:pt x="1721783" y="283913"/>
                </a:lnTo>
                <a:lnTo>
                  <a:pt x="1765937" y="265044"/>
                </a:lnTo>
                <a:lnTo>
                  <a:pt x="1811277" y="246804"/>
                </a:lnTo>
                <a:lnTo>
                  <a:pt x="1857776" y="229206"/>
                </a:lnTo>
                <a:lnTo>
                  <a:pt x="1905411" y="212262"/>
                </a:lnTo>
                <a:lnTo>
                  <a:pt x="1954156" y="195983"/>
                </a:lnTo>
                <a:lnTo>
                  <a:pt x="2003987" y="180381"/>
                </a:lnTo>
                <a:lnTo>
                  <a:pt x="2054879" y="165468"/>
                </a:lnTo>
                <a:lnTo>
                  <a:pt x="2106808" y="151257"/>
                </a:lnTo>
                <a:lnTo>
                  <a:pt x="2159748" y="137759"/>
                </a:lnTo>
                <a:lnTo>
                  <a:pt x="2213675" y="124986"/>
                </a:lnTo>
                <a:lnTo>
                  <a:pt x="2268564" y="112951"/>
                </a:lnTo>
                <a:lnTo>
                  <a:pt x="2324391" y="101665"/>
                </a:lnTo>
                <a:lnTo>
                  <a:pt x="2381130" y="91140"/>
                </a:lnTo>
                <a:lnTo>
                  <a:pt x="2438758" y="81388"/>
                </a:lnTo>
                <a:lnTo>
                  <a:pt x="2497249" y="72421"/>
                </a:lnTo>
                <a:lnTo>
                  <a:pt x="2556578" y="64252"/>
                </a:lnTo>
                <a:lnTo>
                  <a:pt x="2616721" y="56891"/>
                </a:lnTo>
                <a:lnTo>
                  <a:pt x="2677654" y="50352"/>
                </a:lnTo>
                <a:lnTo>
                  <a:pt x="2739350" y="44645"/>
                </a:lnTo>
                <a:lnTo>
                  <a:pt x="2801787" y="39784"/>
                </a:lnTo>
                <a:lnTo>
                  <a:pt x="2864938" y="35780"/>
                </a:lnTo>
                <a:lnTo>
                  <a:pt x="2928780" y="32645"/>
                </a:lnTo>
                <a:lnTo>
                  <a:pt x="2993287" y="30390"/>
                </a:lnTo>
                <a:lnTo>
                  <a:pt x="3058435" y="29029"/>
                </a:lnTo>
                <a:lnTo>
                  <a:pt x="3124200" y="28573"/>
                </a:lnTo>
                <a:close/>
              </a:path>
              <a:path w="5181600" h="2038350">
                <a:moveTo>
                  <a:pt x="1066800" y="0"/>
                </a:moveTo>
                <a:lnTo>
                  <a:pt x="1066800" y="57146"/>
                </a:lnTo>
              </a:path>
              <a:path w="5181600" h="2038350">
                <a:moveTo>
                  <a:pt x="5181600" y="1981200"/>
                </a:moveTo>
                <a:lnTo>
                  <a:pt x="5181600" y="2038346"/>
                </a:lnTo>
              </a:path>
            </a:pathLst>
          </a:custGeom>
          <a:ln w="57146">
            <a:solidFill>
              <a:srgbClr val="295A7E"/>
            </a:solidFill>
          </a:ln>
        </p:spPr>
        <p:txBody>
          <a:bodyPr wrap="square" lIns="0" tIns="0" rIns="0" bIns="0" rtlCol="0"/>
          <a:lstStyle/>
          <a:p>
            <a:endParaRPr/>
          </a:p>
        </p:txBody>
      </p:sp>
      <p:grpSp>
        <p:nvGrpSpPr>
          <p:cNvPr id="46" name="object 46"/>
          <p:cNvGrpSpPr/>
          <p:nvPr/>
        </p:nvGrpSpPr>
        <p:grpSpPr>
          <a:xfrm>
            <a:off x="0" y="2744470"/>
            <a:ext cx="8029575" cy="4119879"/>
            <a:chOff x="0" y="2744470"/>
            <a:chExt cx="8029575" cy="4119879"/>
          </a:xfrm>
        </p:grpSpPr>
        <p:sp>
          <p:nvSpPr>
            <p:cNvPr id="47" name="object 47"/>
            <p:cNvSpPr/>
            <p:nvPr/>
          </p:nvSpPr>
          <p:spPr>
            <a:xfrm>
              <a:off x="0" y="2744470"/>
              <a:ext cx="1447800" cy="1160779"/>
            </a:xfrm>
            <a:prstGeom prst="rect">
              <a:avLst/>
            </a:prstGeom>
            <a:blipFill>
              <a:blip r:embed="rId2" cstate="print"/>
              <a:stretch>
                <a:fillRect/>
              </a:stretch>
            </a:blipFill>
          </p:spPr>
          <p:txBody>
            <a:bodyPr wrap="square" lIns="0" tIns="0" rIns="0" bIns="0" rtlCol="0"/>
            <a:lstStyle/>
            <a:p>
              <a:endParaRPr/>
            </a:p>
          </p:txBody>
        </p:sp>
        <p:sp>
          <p:nvSpPr>
            <p:cNvPr id="48" name="object 48"/>
            <p:cNvSpPr/>
            <p:nvPr/>
          </p:nvSpPr>
          <p:spPr>
            <a:xfrm>
              <a:off x="2819400" y="3324227"/>
              <a:ext cx="5181600" cy="2038350"/>
            </a:xfrm>
            <a:custGeom>
              <a:avLst/>
              <a:gdLst/>
              <a:ahLst/>
              <a:cxnLst/>
              <a:rect l="l" t="t" r="r" b="b"/>
              <a:pathLst>
                <a:path w="5181600" h="2038350">
                  <a:moveTo>
                    <a:pt x="571500" y="28573"/>
                  </a:moveTo>
                  <a:lnTo>
                    <a:pt x="642142" y="35518"/>
                  </a:lnTo>
                  <a:lnTo>
                    <a:pt x="709858" y="55870"/>
                  </a:lnTo>
                  <a:lnTo>
                    <a:pt x="774229" y="88905"/>
                  </a:lnTo>
                  <a:lnTo>
                    <a:pt x="834837" y="133898"/>
                  </a:lnTo>
                  <a:lnTo>
                    <a:pt x="863599" y="160653"/>
                  </a:lnTo>
                  <a:lnTo>
                    <a:pt x="891264" y="190124"/>
                  </a:lnTo>
                  <a:lnTo>
                    <a:pt x="917779" y="222223"/>
                  </a:lnTo>
                  <a:lnTo>
                    <a:pt x="943092" y="256859"/>
                  </a:lnTo>
                  <a:lnTo>
                    <a:pt x="967151" y="293940"/>
                  </a:lnTo>
                  <a:lnTo>
                    <a:pt x="989903" y="333377"/>
                  </a:lnTo>
                  <a:lnTo>
                    <a:pt x="1011296" y="375079"/>
                  </a:lnTo>
                  <a:lnTo>
                    <a:pt x="1031278" y="418954"/>
                  </a:lnTo>
                  <a:lnTo>
                    <a:pt x="1049796" y="464914"/>
                  </a:lnTo>
                  <a:lnTo>
                    <a:pt x="1066800" y="512866"/>
                  </a:lnTo>
                  <a:lnTo>
                    <a:pt x="1082235" y="562720"/>
                  </a:lnTo>
                  <a:lnTo>
                    <a:pt x="1096050" y="614387"/>
                  </a:lnTo>
                  <a:lnTo>
                    <a:pt x="1108192" y="667775"/>
                  </a:lnTo>
                  <a:lnTo>
                    <a:pt x="1118610" y="722793"/>
                  </a:lnTo>
                  <a:lnTo>
                    <a:pt x="1127251" y="779351"/>
                  </a:lnTo>
                  <a:lnTo>
                    <a:pt x="1134062" y="837359"/>
                  </a:lnTo>
                  <a:lnTo>
                    <a:pt x="1138993" y="896725"/>
                  </a:lnTo>
                  <a:lnTo>
                    <a:pt x="1141989" y="957360"/>
                  </a:lnTo>
                  <a:lnTo>
                    <a:pt x="1143000" y="1019173"/>
                  </a:lnTo>
                  <a:lnTo>
                    <a:pt x="1141989" y="1080985"/>
                  </a:lnTo>
                  <a:lnTo>
                    <a:pt x="1138993" y="1141620"/>
                  </a:lnTo>
                  <a:lnTo>
                    <a:pt x="1134062" y="1200986"/>
                  </a:lnTo>
                  <a:lnTo>
                    <a:pt x="1127251" y="1258994"/>
                  </a:lnTo>
                  <a:lnTo>
                    <a:pt x="1118610" y="1315552"/>
                  </a:lnTo>
                  <a:lnTo>
                    <a:pt x="1108192" y="1370571"/>
                  </a:lnTo>
                  <a:lnTo>
                    <a:pt x="1096050" y="1423958"/>
                  </a:lnTo>
                  <a:lnTo>
                    <a:pt x="1082235" y="1475625"/>
                  </a:lnTo>
                  <a:lnTo>
                    <a:pt x="1066799" y="1525479"/>
                  </a:lnTo>
                  <a:lnTo>
                    <a:pt x="1049796" y="1573431"/>
                  </a:lnTo>
                  <a:lnTo>
                    <a:pt x="1031278" y="1619391"/>
                  </a:lnTo>
                  <a:lnTo>
                    <a:pt x="1011296" y="1663266"/>
                  </a:lnTo>
                  <a:lnTo>
                    <a:pt x="989903" y="1704968"/>
                  </a:lnTo>
                  <a:lnTo>
                    <a:pt x="967151" y="1744405"/>
                  </a:lnTo>
                  <a:lnTo>
                    <a:pt x="943092" y="1781486"/>
                  </a:lnTo>
                  <a:lnTo>
                    <a:pt x="917779" y="1816122"/>
                  </a:lnTo>
                  <a:lnTo>
                    <a:pt x="891264" y="1848221"/>
                  </a:lnTo>
                  <a:lnTo>
                    <a:pt x="863599" y="1877693"/>
                  </a:lnTo>
                  <a:lnTo>
                    <a:pt x="834837" y="1904447"/>
                  </a:lnTo>
                  <a:lnTo>
                    <a:pt x="805030" y="1928393"/>
                  </a:lnTo>
                  <a:lnTo>
                    <a:pt x="742488" y="1967497"/>
                  </a:lnTo>
                  <a:lnTo>
                    <a:pt x="676392" y="1994282"/>
                  </a:lnTo>
                  <a:lnTo>
                    <a:pt x="607161" y="2008021"/>
                  </a:lnTo>
                  <a:lnTo>
                    <a:pt x="571500" y="2009773"/>
                  </a:lnTo>
                  <a:lnTo>
                    <a:pt x="535838" y="2008021"/>
                  </a:lnTo>
                  <a:lnTo>
                    <a:pt x="466607" y="1994282"/>
                  </a:lnTo>
                  <a:lnTo>
                    <a:pt x="400511" y="1967497"/>
                  </a:lnTo>
                  <a:lnTo>
                    <a:pt x="337969" y="1928393"/>
                  </a:lnTo>
                  <a:lnTo>
                    <a:pt x="308162" y="1904447"/>
                  </a:lnTo>
                  <a:lnTo>
                    <a:pt x="279400" y="1877693"/>
                  </a:lnTo>
                  <a:lnTo>
                    <a:pt x="251735" y="1848221"/>
                  </a:lnTo>
                  <a:lnTo>
                    <a:pt x="225220" y="1816122"/>
                  </a:lnTo>
                  <a:lnTo>
                    <a:pt x="199907" y="1781486"/>
                  </a:lnTo>
                  <a:lnTo>
                    <a:pt x="175848" y="1744405"/>
                  </a:lnTo>
                  <a:lnTo>
                    <a:pt x="153096" y="1704968"/>
                  </a:lnTo>
                  <a:lnTo>
                    <a:pt x="131703" y="1663266"/>
                  </a:lnTo>
                  <a:lnTo>
                    <a:pt x="111721" y="1619391"/>
                  </a:lnTo>
                  <a:lnTo>
                    <a:pt x="93203" y="1573431"/>
                  </a:lnTo>
                  <a:lnTo>
                    <a:pt x="76200" y="1525479"/>
                  </a:lnTo>
                  <a:lnTo>
                    <a:pt x="60764" y="1475625"/>
                  </a:lnTo>
                  <a:lnTo>
                    <a:pt x="46949" y="1423958"/>
                  </a:lnTo>
                  <a:lnTo>
                    <a:pt x="34807" y="1370571"/>
                  </a:lnTo>
                  <a:lnTo>
                    <a:pt x="24389" y="1315552"/>
                  </a:lnTo>
                  <a:lnTo>
                    <a:pt x="15748" y="1258994"/>
                  </a:lnTo>
                  <a:lnTo>
                    <a:pt x="8937" y="1200986"/>
                  </a:lnTo>
                  <a:lnTo>
                    <a:pt x="4006" y="1141620"/>
                  </a:lnTo>
                  <a:lnTo>
                    <a:pt x="1010" y="1080985"/>
                  </a:lnTo>
                  <a:lnTo>
                    <a:pt x="0" y="1019173"/>
                  </a:lnTo>
                  <a:lnTo>
                    <a:pt x="1010" y="957360"/>
                  </a:lnTo>
                  <a:lnTo>
                    <a:pt x="4006" y="896725"/>
                  </a:lnTo>
                  <a:lnTo>
                    <a:pt x="8937" y="837359"/>
                  </a:lnTo>
                  <a:lnTo>
                    <a:pt x="15748" y="779351"/>
                  </a:lnTo>
                  <a:lnTo>
                    <a:pt x="24389" y="722793"/>
                  </a:lnTo>
                  <a:lnTo>
                    <a:pt x="34807" y="667775"/>
                  </a:lnTo>
                  <a:lnTo>
                    <a:pt x="46949" y="614387"/>
                  </a:lnTo>
                  <a:lnTo>
                    <a:pt x="60764" y="562720"/>
                  </a:lnTo>
                  <a:lnTo>
                    <a:pt x="76199" y="512866"/>
                  </a:lnTo>
                  <a:lnTo>
                    <a:pt x="93203" y="464914"/>
                  </a:lnTo>
                  <a:lnTo>
                    <a:pt x="111721" y="418954"/>
                  </a:lnTo>
                  <a:lnTo>
                    <a:pt x="131703" y="375079"/>
                  </a:lnTo>
                  <a:lnTo>
                    <a:pt x="153096" y="333377"/>
                  </a:lnTo>
                  <a:lnTo>
                    <a:pt x="175848" y="293940"/>
                  </a:lnTo>
                  <a:lnTo>
                    <a:pt x="199907" y="256859"/>
                  </a:lnTo>
                  <a:lnTo>
                    <a:pt x="225220" y="222223"/>
                  </a:lnTo>
                  <a:lnTo>
                    <a:pt x="251735" y="190124"/>
                  </a:lnTo>
                  <a:lnTo>
                    <a:pt x="279399" y="160653"/>
                  </a:lnTo>
                  <a:lnTo>
                    <a:pt x="308162" y="133898"/>
                  </a:lnTo>
                  <a:lnTo>
                    <a:pt x="337969" y="109952"/>
                  </a:lnTo>
                  <a:lnTo>
                    <a:pt x="400511" y="70848"/>
                  </a:lnTo>
                  <a:lnTo>
                    <a:pt x="466607" y="44063"/>
                  </a:lnTo>
                  <a:lnTo>
                    <a:pt x="535838" y="30324"/>
                  </a:lnTo>
                  <a:lnTo>
                    <a:pt x="571500" y="28573"/>
                  </a:lnTo>
                  <a:close/>
                </a:path>
                <a:path w="5181600" h="2038350">
                  <a:moveTo>
                    <a:pt x="0" y="0"/>
                  </a:moveTo>
                  <a:lnTo>
                    <a:pt x="0" y="57146"/>
                  </a:lnTo>
                </a:path>
                <a:path w="5181600" h="2038350">
                  <a:moveTo>
                    <a:pt x="1143000" y="1981200"/>
                  </a:moveTo>
                  <a:lnTo>
                    <a:pt x="1143000" y="2038346"/>
                  </a:lnTo>
                </a:path>
                <a:path w="5181600" h="2038350">
                  <a:moveTo>
                    <a:pt x="3124200" y="28573"/>
                  </a:moveTo>
                  <a:lnTo>
                    <a:pt x="3189894" y="29029"/>
                  </a:lnTo>
                  <a:lnTo>
                    <a:pt x="3254979" y="30390"/>
                  </a:lnTo>
                  <a:lnTo>
                    <a:pt x="3319427" y="32645"/>
                  </a:lnTo>
                  <a:lnTo>
                    <a:pt x="3383215" y="35780"/>
                  </a:lnTo>
                  <a:lnTo>
                    <a:pt x="3446317" y="39784"/>
                  </a:lnTo>
                  <a:lnTo>
                    <a:pt x="3508709" y="44645"/>
                  </a:lnTo>
                  <a:lnTo>
                    <a:pt x="3570366" y="50352"/>
                  </a:lnTo>
                  <a:lnTo>
                    <a:pt x="3631263" y="56891"/>
                  </a:lnTo>
                  <a:lnTo>
                    <a:pt x="3691375" y="64252"/>
                  </a:lnTo>
                  <a:lnTo>
                    <a:pt x="3750677" y="72421"/>
                  </a:lnTo>
                  <a:lnTo>
                    <a:pt x="3809145" y="81388"/>
                  </a:lnTo>
                  <a:lnTo>
                    <a:pt x="3866752" y="91140"/>
                  </a:lnTo>
                  <a:lnTo>
                    <a:pt x="3923476" y="101665"/>
                  </a:lnTo>
                  <a:lnTo>
                    <a:pt x="3979290" y="112951"/>
                  </a:lnTo>
                  <a:lnTo>
                    <a:pt x="4034170" y="124986"/>
                  </a:lnTo>
                  <a:lnTo>
                    <a:pt x="4088090" y="137759"/>
                  </a:lnTo>
                  <a:lnTo>
                    <a:pt x="4141027" y="151257"/>
                  </a:lnTo>
                  <a:lnTo>
                    <a:pt x="4192955" y="165468"/>
                  </a:lnTo>
                  <a:lnTo>
                    <a:pt x="4243850" y="180381"/>
                  </a:lnTo>
                  <a:lnTo>
                    <a:pt x="4293685" y="195983"/>
                  </a:lnTo>
                  <a:lnTo>
                    <a:pt x="4342438" y="212262"/>
                  </a:lnTo>
                  <a:lnTo>
                    <a:pt x="4390082" y="229206"/>
                  </a:lnTo>
                  <a:lnTo>
                    <a:pt x="4436592" y="246804"/>
                  </a:lnTo>
                  <a:lnTo>
                    <a:pt x="4481945" y="265044"/>
                  </a:lnTo>
                  <a:lnTo>
                    <a:pt x="4526115" y="283913"/>
                  </a:lnTo>
                  <a:lnTo>
                    <a:pt x="4569077" y="303399"/>
                  </a:lnTo>
                  <a:lnTo>
                    <a:pt x="4610806" y="323491"/>
                  </a:lnTo>
                  <a:lnTo>
                    <a:pt x="4651278" y="344176"/>
                  </a:lnTo>
                  <a:lnTo>
                    <a:pt x="4690467" y="365443"/>
                  </a:lnTo>
                  <a:lnTo>
                    <a:pt x="4728349" y="387280"/>
                  </a:lnTo>
                  <a:lnTo>
                    <a:pt x="4764899" y="409674"/>
                  </a:lnTo>
                  <a:lnTo>
                    <a:pt x="4800091" y="432613"/>
                  </a:lnTo>
                  <a:lnTo>
                    <a:pt x="4833902" y="456087"/>
                  </a:lnTo>
                  <a:lnTo>
                    <a:pt x="4866306" y="480082"/>
                  </a:lnTo>
                  <a:lnTo>
                    <a:pt x="4897278" y="504586"/>
                  </a:lnTo>
                  <a:lnTo>
                    <a:pt x="4926794" y="529589"/>
                  </a:lnTo>
                  <a:lnTo>
                    <a:pt x="4981355" y="581039"/>
                  </a:lnTo>
                  <a:lnTo>
                    <a:pt x="5029793" y="634336"/>
                  </a:lnTo>
                  <a:lnTo>
                    <a:pt x="5071906" y="689384"/>
                  </a:lnTo>
                  <a:lnTo>
                    <a:pt x="5107497" y="746088"/>
                  </a:lnTo>
                  <a:lnTo>
                    <a:pt x="5136366" y="804351"/>
                  </a:lnTo>
                  <a:lnTo>
                    <a:pt x="5158314" y="864079"/>
                  </a:lnTo>
                  <a:lnTo>
                    <a:pt x="5173142" y="925174"/>
                  </a:lnTo>
                  <a:lnTo>
                    <a:pt x="5180651" y="987542"/>
                  </a:lnTo>
                  <a:lnTo>
                    <a:pt x="5181600" y="1019173"/>
                  </a:lnTo>
                  <a:lnTo>
                    <a:pt x="5180651" y="1050803"/>
                  </a:lnTo>
                  <a:lnTo>
                    <a:pt x="5173142" y="1113171"/>
                  </a:lnTo>
                  <a:lnTo>
                    <a:pt x="5158314" y="1174266"/>
                  </a:lnTo>
                  <a:lnTo>
                    <a:pt x="5136366" y="1233994"/>
                  </a:lnTo>
                  <a:lnTo>
                    <a:pt x="5107497" y="1292257"/>
                  </a:lnTo>
                  <a:lnTo>
                    <a:pt x="5071906" y="1348961"/>
                  </a:lnTo>
                  <a:lnTo>
                    <a:pt x="5029793" y="1404009"/>
                  </a:lnTo>
                  <a:lnTo>
                    <a:pt x="4981355" y="1457306"/>
                  </a:lnTo>
                  <a:lnTo>
                    <a:pt x="4926794" y="1508756"/>
                  </a:lnTo>
                  <a:lnTo>
                    <a:pt x="4897278" y="1533759"/>
                  </a:lnTo>
                  <a:lnTo>
                    <a:pt x="4866306" y="1558263"/>
                  </a:lnTo>
                  <a:lnTo>
                    <a:pt x="4833902" y="1582258"/>
                  </a:lnTo>
                  <a:lnTo>
                    <a:pt x="4800091" y="1605732"/>
                  </a:lnTo>
                  <a:lnTo>
                    <a:pt x="4764899" y="1628671"/>
                  </a:lnTo>
                  <a:lnTo>
                    <a:pt x="4728349" y="1651065"/>
                  </a:lnTo>
                  <a:lnTo>
                    <a:pt x="4690467" y="1672902"/>
                  </a:lnTo>
                  <a:lnTo>
                    <a:pt x="4651278" y="1694169"/>
                  </a:lnTo>
                  <a:lnTo>
                    <a:pt x="4610806" y="1714854"/>
                  </a:lnTo>
                  <a:lnTo>
                    <a:pt x="4569077" y="1734946"/>
                  </a:lnTo>
                  <a:lnTo>
                    <a:pt x="4526115" y="1754432"/>
                  </a:lnTo>
                  <a:lnTo>
                    <a:pt x="4481945" y="1773301"/>
                  </a:lnTo>
                  <a:lnTo>
                    <a:pt x="4436592" y="1791541"/>
                  </a:lnTo>
                  <a:lnTo>
                    <a:pt x="4390082" y="1809139"/>
                  </a:lnTo>
                  <a:lnTo>
                    <a:pt x="4342438" y="1826083"/>
                  </a:lnTo>
                  <a:lnTo>
                    <a:pt x="4293685" y="1842363"/>
                  </a:lnTo>
                  <a:lnTo>
                    <a:pt x="4243850" y="1857964"/>
                  </a:lnTo>
                  <a:lnTo>
                    <a:pt x="4192955" y="1872877"/>
                  </a:lnTo>
                  <a:lnTo>
                    <a:pt x="4141027" y="1887088"/>
                  </a:lnTo>
                  <a:lnTo>
                    <a:pt x="4088090" y="1900586"/>
                  </a:lnTo>
                  <a:lnTo>
                    <a:pt x="4034170" y="1913359"/>
                  </a:lnTo>
                  <a:lnTo>
                    <a:pt x="3979290" y="1925394"/>
                  </a:lnTo>
                  <a:lnTo>
                    <a:pt x="3923476" y="1936680"/>
                  </a:lnTo>
                  <a:lnTo>
                    <a:pt x="3866752" y="1947205"/>
                  </a:lnTo>
                  <a:lnTo>
                    <a:pt x="3809145" y="1956957"/>
                  </a:lnTo>
                  <a:lnTo>
                    <a:pt x="3750677" y="1965924"/>
                  </a:lnTo>
                  <a:lnTo>
                    <a:pt x="3691375" y="1974093"/>
                  </a:lnTo>
                  <a:lnTo>
                    <a:pt x="3631263" y="1981454"/>
                  </a:lnTo>
                  <a:lnTo>
                    <a:pt x="3570366" y="1987993"/>
                  </a:lnTo>
                  <a:lnTo>
                    <a:pt x="3508709" y="1993700"/>
                  </a:lnTo>
                  <a:lnTo>
                    <a:pt x="3446317" y="1998561"/>
                  </a:lnTo>
                  <a:lnTo>
                    <a:pt x="3383215" y="2002565"/>
                  </a:lnTo>
                  <a:lnTo>
                    <a:pt x="3319427" y="2005700"/>
                  </a:lnTo>
                  <a:lnTo>
                    <a:pt x="3254979" y="2007955"/>
                  </a:lnTo>
                  <a:lnTo>
                    <a:pt x="3189894" y="2009316"/>
                  </a:lnTo>
                  <a:lnTo>
                    <a:pt x="3124200" y="2009773"/>
                  </a:lnTo>
                  <a:lnTo>
                    <a:pt x="3058505" y="2009316"/>
                  </a:lnTo>
                  <a:lnTo>
                    <a:pt x="2993420" y="2007955"/>
                  </a:lnTo>
                  <a:lnTo>
                    <a:pt x="2928972" y="2005700"/>
                  </a:lnTo>
                  <a:lnTo>
                    <a:pt x="2865184" y="2002565"/>
                  </a:lnTo>
                  <a:lnTo>
                    <a:pt x="2802082" y="1998561"/>
                  </a:lnTo>
                  <a:lnTo>
                    <a:pt x="2739690" y="1993700"/>
                  </a:lnTo>
                  <a:lnTo>
                    <a:pt x="2678033" y="1987993"/>
                  </a:lnTo>
                  <a:lnTo>
                    <a:pt x="2617136" y="1981454"/>
                  </a:lnTo>
                  <a:lnTo>
                    <a:pt x="2557024" y="1974093"/>
                  </a:lnTo>
                  <a:lnTo>
                    <a:pt x="2497722" y="1965924"/>
                  </a:lnTo>
                  <a:lnTo>
                    <a:pt x="2439254" y="1956957"/>
                  </a:lnTo>
                  <a:lnTo>
                    <a:pt x="2381647" y="1947205"/>
                  </a:lnTo>
                  <a:lnTo>
                    <a:pt x="2324923" y="1936680"/>
                  </a:lnTo>
                  <a:lnTo>
                    <a:pt x="2269109" y="1925394"/>
                  </a:lnTo>
                  <a:lnTo>
                    <a:pt x="2214229" y="1913359"/>
                  </a:lnTo>
                  <a:lnTo>
                    <a:pt x="2160309" y="1900586"/>
                  </a:lnTo>
                  <a:lnTo>
                    <a:pt x="2107372" y="1887088"/>
                  </a:lnTo>
                  <a:lnTo>
                    <a:pt x="2055444" y="1872877"/>
                  </a:lnTo>
                  <a:lnTo>
                    <a:pt x="2004549" y="1857964"/>
                  </a:lnTo>
                  <a:lnTo>
                    <a:pt x="1954714" y="1842363"/>
                  </a:lnTo>
                  <a:lnTo>
                    <a:pt x="1905961" y="1826083"/>
                  </a:lnTo>
                  <a:lnTo>
                    <a:pt x="1858317" y="1809139"/>
                  </a:lnTo>
                  <a:lnTo>
                    <a:pt x="1811807" y="1791541"/>
                  </a:lnTo>
                  <a:lnTo>
                    <a:pt x="1766454" y="1773301"/>
                  </a:lnTo>
                  <a:lnTo>
                    <a:pt x="1722284" y="1754432"/>
                  </a:lnTo>
                  <a:lnTo>
                    <a:pt x="1679322" y="1734946"/>
                  </a:lnTo>
                  <a:lnTo>
                    <a:pt x="1637593" y="1714854"/>
                  </a:lnTo>
                  <a:lnTo>
                    <a:pt x="1597121" y="1694169"/>
                  </a:lnTo>
                  <a:lnTo>
                    <a:pt x="1557932" y="1672902"/>
                  </a:lnTo>
                  <a:lnTo>
                    <a:pt x="1520050" y="1651065"/>
                  </a:lnTo>
                  <a:lnTo>
                    <a:pt x="1483500" y="1628671"/>
                  </a:lnTo>
                  <a:lnTo>
                    <a:pt x="1448308" y="1605732"/>
                  </a:lnTo>
                  <a:lnTo>
                    <a:pt x="1414497" y="1582258"/>
                  </a:lnTo>
                  <a:lnTo>
                    <a:pt x="1382093" y="1558263"/>
                  </a:lnTo>
                  <a:lnTo>
                    <a:pt x="1351121" y="1533759"/>
                  </a:lnTo>
                  <a:lnTo>
                    <a:pt x="1321605" y="1508756"/>
                  </a:lnTo>
                  <a:lnTo>
                    <a:pt x="1267044" y="1457306"/>
                  </a:lnTo>
                  <a:lnTo>
                    <a:pt x="1218606" y="1404009"/>
                  </a:lnTo>
                  <a:lnTo>
                    <a:pt x="1176493" y="1348961"/>
                  </a:lnTo>
                  <a:lnTo>
                    <a:pt x="1140902" y="1292257"/>
                  </a:lnTo>
                  <a:lnTo>
                    <a:pt x="1112033" y="1233994"/>
                  </a:lnTo>
                  <a:lnTo>
                    <a:pt x="1090085" y="1174266"/>
                  </a:lnTo>
                  <a:lnTo>
                    <a:pt x="1075257" y="1113171"/>
                  </a:lnTo>
                  <a:lnTo>
                    <a:pt x="1067748" y="1050803"/>
                  </a:lnTo>
                  <a:lnTo>
                    <a:pt x="1066800" y="1019173"/>
                  </a:lnTo>
                  <a:lnTo>
                    <a:pt x="1067748" y="987542"/>
                  </a:lnTo>
                  <a:lnTo>
                    <a:pt x="1075257" y="925174"/>
                  </a:lnTo>
                  <a:lnTo>
                    <a:pt x="1090085" y="864079"/>
                  </a:lnTo>
                  <a:lnTo>
                    <a:pt x="1112033" y="804351"/>
                  </a:lnTo>
                  <a:lnTo>
                    <a:pt x="1140902" y="746088"/>
                  </a:lnTo>
                  <a:lnTo>
                    <a:pt x="1176493" y="689384"/>
                  </a:lnTo>
                  <a:lnTo>
                    <a:pt x="1218606" y="634336"/>
                  </a:lnTo>
                  <a:lnTo>
                    <a:pt x="1267044" y="581039"/>
                  </a:lnTo>
                  <a:lnTo>
                    <a:pt x="1321605" y="529589"/>
                  </a:lnTo>
                  <a:lnTo>
                    <a:pt x="1351121" y="504586"/>
                  </a:lnTo>
                  <a:lnTo>
                    <a:pt x="1382093" y="480082"/>
                  </a:lnTo>
                  <a:lnTo>
                    <a:pt x="1414497" y="456087"/>
                  </a:lnTo>
                  <a:lnTo>
                    <a:pt x="1448308" y="432613"/>
                  </a:lnTo>
                  <a:lnTo>
                    <a:pt x="1483500" y="409674"/>
                  </a:lnTo>
                  <a:lnTo>
                    <a:pt x="1520050" y="387280"/>
                  </a:lnTo>
                  <a:lnTo>
                    <a:pt x="1557932" y="365443"/>
                  </a:lnTo>
                  <a:lnTo>
                    <a:pt x="1597121" y="344176"/>
                  </a:lnTo>
                  <a:lnTo>
                    <a:pt x="1637593" y="323491"/>
                  </a:lnTo>
                  <a:lnTo>
                    <a:pt x="1679322" y="303399"/>
                  </a:lnTo>
                  <a:lnTo>
                    <a:pt x="1722284" y="283913"/>
                  </a:lnTo>
                  <a:lnTo>
                    <a:pt x="1766454" y="265044"/>
                  </a:lnTo>
                  <a:lnTo>
                    <a:pt x="1811807" y="246804"/>
                  </a:lnTo>
                  <a:lnTo>
                    <a:pt x="1858317" y="229206"/>
                  </a:lnTo>
                  <a:lnTo>
                    <a:pt x="1905961" y="212262"/>
                  </a:lnTo>
                  <a:lnTo>
                    <a:pt x="1954714" y="195983"/>
                  </a:lnTo>
                  <a:lnTo>
                    <a:pt x="2004549" y="180381"/>
                  </a:lnTo>
                  <a:lnTo>
                    <a:pt x="2055444" y="165468"/>
                  </a:lnTo>
                  <a:lnTo>
                    <a:pt x="2107372" y="151257"/>
                  </a:lnTo>
                  <a:lnTo>
                    <a:pt x="2160309" y="137759"/>
                  </a:lnTo>
                  <a:lnTo>
                    <a:pt x="2214229" y="124986"/>
                  </a:lnTo>
                  <a:lnTo>
                    <a:pt x="2269109" y="112951"/>
                  </a:lnTo>
                  <a:lnTo>
                    <a:pt x="2324923" y="101665"/>
                  </a:lnTo>
                  <a:lnTo>
                    <a:pt x="2381647" y="91140"/>
                  </a:lnTo>
                  <a:lnTo>
                    <a:pt x="2439254" y="81388"/>
                  </a:lnTo>
                  <a:lnTo>
                    <a:pt x="2497722" y="72421"/>
                  </a:lnTo>
                  <a:lnTo>
                    <a:pt x="2557024" y="64252"/>
                  </a:lnTo>
                  <a:lnTo>
                    <a:pt x="2617136" y="56891"/>
                  </a:lnTo>
                  <a:lnTo>
                    <a:pt x="2678033" y="50352"/>
                  </a:lnTo>
                  <a:lnTo>
                    <a:pt x="2739690" y="44645"/>
                  </a:lnTo>
                  <a:lnTo>
                    <a:pt x="2802082" y="39784"/>
                  </a:lnTo>
                  <a:lnTo>
                    <a:pt x="2865184" y="35780"/>
                  </a:lnTo>
                  <a:lnTo>
                    <a:pt x="2928972" y="32645"/>
                  </a:lnTo>
                  <a:lnTo>
                    <a:pt x="2993420" y="30390"/>
                  </a:lnTo>
                  <a:lnTo>
                    <a:pt x="3058505" y="29029"/>
                  </a:lnTo>
                  <a:lnTo>
                    <a:pt x="3124200" y="28573"/>
                  </a:lnTo>
                  <a:close/>
                </a:path>
                <a:path w="5181600" h="2038350">
                  <a:moveTo>
                    <a:pt x="1066800" y="0"/>
                  </a:moveTo>
                  <a:lnTo>
                    <a:pt x="1066800" y="57146"/>
                  </a:lnTo>
                </a:path>
                <a:path w="5181600" h="2038350">
                  <a:moveTo>
                    <a:pt x="5181600" y="1981200"/>
                  </a:moveTo>
                  <a:lnTo>
                    <a:pt x="5181600" y="2038346"/>
                  </a:lnTo>
                </a:path>
              </a:pathLst>
            </a:custGeom>
            <a:ln w="57146">
              <a:solidFill>
                <a:srgbClr val="FFFFFF"/>
              </a:solidFill>
            </a:ln>
          </p:spPr>
          <p:txBody>
            <a:bodyPr wrap="square" lIns="0" tIns="0" rIns="0" bIns="0" rtlCol="0"/>
            <a:lstStyle/>
            <a:p>
              <a:endParaRPr/>
            </a:p>
          </p:txBody>
        </p:sp>
        <p:sp>
          <p:nvSpPr>
            <p:cNvPr id="49" name="object 49"/>
            <p:cNvSpPr/>
            <p:nvPr/>
          </p:nvSpPr>
          <p:spPr>
            <a:xfrm>
              <a:off x="762000" y="5308600"/>
              <a:ext cx="838200" cy="1549400"/>
            </a:xfrm>
            <a:custGeom>
              <a:avLst/>
              <a:gdLst/>
              <a:ahLst/>
              <a:cxnLst/>
              <a:rect l="l" t="t" r="r" b="b"/>
              <a:pathLst>
                <a:path w="838200" h="1549400">
                  <a:moveTo>
                    <a:pt x="292100" y="1536700"/>
                  </a:moveTo>
                  <a:lnTo>
                    <a:pt x="255269" y="1536700"/>
                  </a:lnTo>
                  <a:lnTo>
                    <a:pt x="256540" y="1549400"/>
                  </a:lnTo>
                  <a:lnTo>
                    <a:pt x="288290" y="1549400"/>
                  </a:lnTo>
                  <a:lnTo>
                    <a:pt x="292100" y="1536700"/>
                  </a:lnTo>
                  <a:close/>
                </a:path>
                <a:path w="838200" h="1549400">
                  <a:moveTo>
                    <a:pt x="331469" y="1498600"/>
                  </a:moveTo>
                  <a:lnTo>
                    <a:pt x="255269" y="1498600"/>
                  </a:lnTo>
                  <a:lnTo>
                    <a:pt x="255269" y="1511300"/>
                  </a:lnTo>
                  <a:lnTo>
                    <a:pt x="254000" y="1511300"/>
                  </a:lnTo>
                  <a:lnTo>
                    <a:pt x="254000" y="1536700"/>
                  </a:lnTo>
                  <a:lnTo>
                    <a:pt x="302259" y="1536700"/>
                  </a:lnTo>
                  <a:lnTo>
                    <a:pt x="327659" y="1511300"/>
                  </a:lnTo>
                  <a:lnTo>
                    <a:pt x="331469" y="1498600"/>
                  </a:lnTo>
                  <a:close/>
                </a:path>
                <a:path w="838200" h="1549400">
                  <a:moveTo>
                    <a:pt x="600710" y="1524000"/>
                  </a:moveTo>
                  <a:lnTo>
                    <a:pt x="582930" y="1524000"/>
                  </a:lnTo>
                  <a:lnTo>
                    <a:pt x="584200" y="1536700"/>
                  </a:lnTo>
                  <a:lnTo>
                    <a:pt x="598169" y="1536700"/>
                  </a:lnTo>
                  <a:lnTo>
                    <a:pt x="600710" y="1524000"/>
                  </a:lnTo>
                  <a:close/>
                </a:path>
                <a:path w="838200" h="1549400">
                  <a:moveTo>
                    <a:pt x="610869" y="1498600"/>
                  </a:moveTo>
                  <a:lnTo>
                    <a:pt x="527050" y="1498600"/>
                  </a:lnTo>
                  <a:lnTo>
                    <a:pt x="552450" y="1511300"/>
                  </a:lnTo>
                  <a:lnTo>
                    <a:pt x="557530" y="1524000"/>
                  </a:lnTo>
                  <a:lnTo>
                    <a:pt x="603250" y="1524000"/>
                  </a:lnTo>
                  <a:lnTo>
                    <a:pt x="608330" y="1511300"/>
                  </a:lnTo>
                  <a:lnTo>
                    <a:pt x="610869" y="1511300"/>
                  </a:lnTo>
                  <a:lnTo>
                    <a:pt x="610869" y="1498600"/>
                  </a:lnTo>
                  <a:close/>
                </a:path>
                <a:path w="838200" h="1549400">
                  <a:moveTo>
                    <a:pt x="346709" y="1485900"/>
                  </a:moveTo>
                  <a:lnTo>
                    <a:pt x="259080" y="1485900"/>
                  </a:lnTo>
                  <a:lnTo>
                    <a:pt x="259080" y="1498600"/>
                  </a:lnTo>
                  <a:lnTo>
                    <a:pt x="341630" y="1498600"/>
                  </a:lnTo>
                  <a:lnTo>
                    <a:pt x="346709" y="1485900"/>
                  </a:lnTo>
                  <a:close/>
                </a:path>
                <a:path w="838200" h="1549400">
                  <a:moveTo>
                    <a:pt x="605790" y="1485900"/>
                  </a:moveTo>
                  <a:lnTo>
                    <a:pt x="508000" y="1485900"/>
                  </a:lnTo>
                  <a:lnTo>
                    <a:pt x="513080" y="1498600"/>
                  </a:lnTo>
                  <a:lnTo>
                    <a:pt x="608330" y="1498600"/>
                  </a:lnTo>
                  <a:lnTo>
                    <a:pt x="605790" y="1485900"/>
                  </a:lnTo>
                  <a:close/>
                </a:path>
                <a:path w="838200" h="1549400">
                  <a:moveTo>
                    <a:pt x="365759" y="1473200"/>
                  </a:moveTo>
                  <a:lnTo>
                    <a:pt x="269240" y="1473200"/>
                  </a:lnTo>
                  <a:lnTo>
                    <a:pt x="266700" y="1485900"/>
                  </a:lnTo>
                  <a:lnTo>
                    <a:pt x="363219" y="1485900"/>
                  </a:lnTo>
                  <a:lnTo>
                    <a:pt x="365759" y="1473200"/>
                  </a:lnTo>
                  <a:close/>
                </a:path>
                <a:path w="838200" h="1549400">
                  <a:moveTo>
                    <a:pt x="596900" y="1473200"/>
                  </a:moveTo>
                  <a:lnTo>
                    <a:pt x="481330" y="1473200"/>
                  </a:lnTo>
                  <a:lnTo>
                    <a:pt x="483869" y="1485900"/>
                  </a:lnTo>
                  <a:lnTo>
                    <a:pt x="598169" y="1485900"/>
                  </a:lnTo>
                  <a:lnTo>
                    <a:pt x="596900" y="1473200"/>
                  </a:lnTo>
                  <a:close/>
                </a:path>
                <a:path w="838200" h="1549400">
                  <a:moveTo>
                    <a:pt x="379730" y="1460500"/>
                  </a:moveTo>
                  <a:lnTo>
                    <a:pt x="283209" y="1460500"/>
                  </a:lnTo>
                  <a:lnTo>
                    <a:pt x="278130" y="1473200"/>
                  </a:lnTo>
                  <a:lnTo>
                    <a:pt x="374650" y="1473200"/>
                  </a:lnTo>
                  <a:lnTo>
                    <a:pt x="379730" y="1460500"/>
                  </a:lnTo>
                  <a:close/>
                </a:path>
                <a:path w="838200" h="1549400">
                  <a:moveTo>
                    <a:pt x="582930" y="1460500"/>
                  </a:moveTo>
                  <a:lnTo>
                    <a:pt x="458469" y="1460500"/>
                  </a:lnTo>
                  <a:lnTo>
                    <a:pt x="466090" y="1473200"/>
                  </a:lnTo>
                  <a:lnTo>
                    <a:pt x="585469" y="1473200"/>
                  </a:lnTo>
                  <a:lnTo>
                    <a:pt x="582930" y="1460500"/>
                  </a:lnTo>
                  <a:close/>
                </a:path>
                <a:path w="838200" h="1549400">
                  <a:moveTo>
                    <a:pt x="402590" y="1435100"/>
                  </a:moveTo>
                  <a:lnTo>
                    <a:pt x="307340" y="1435100"/>
                  </a:lnTo>
                  <a:lnTo>
                    <a:pt x="304800" y="1447800"/>
                  </a:lnTo>
                  <a:lnTo>
                    <a:pt x="303530" y="1447800"/>
                  </a:lnTo>
                  <a:lnTo>
                    <a:pt x="290830" y="1460500"/>
                  </a:lnTo>
                  <a:lnTo>
                    <a:pt x="402590" y="1460500"/>
                  </a:lnTo>
                  <a:lnTo>
                    <a:pt x="402590" y="1435100"/>
                  </a:lnTo>
                  <a:close/>
                </a:path>
                <a:path w="838200" h="1549400">
                  <a:moveTo>
                    <a:pt x="544830" y="1435100"/>
                  </a:moveTo>
                  <a:lnTo>
                    <a:pt x="452119" y="1435100"/>
                  </a:lnTo>
                  <a:lnTo>
                    <a:pt x="452119" y="1460500"/>
                  </a:lnTo>
                  <a:lnTo>
                    <a:pt x="572769" y="1460500"/>
                  </a:lnTo>
                  <a:lnTo>
                    <a:pt x="568960" y="1447800"/>
                  </a:lnTo>
                  <a:lnTo>
                    <a:pt x="552450" y="1447800"/>
                  </a:lnTo>
                  <a:lnTo>
                    <a:pt x="544830" y="1435100"/>
                  </a:lnTo>
                  <a:close/>
                </a:path>
                <a:path w="838200" h="1549400">
                  <a:moveTo>
                    <a:pt x="400050" y="1422400"/>
                  </a:moveTo>
                  <a:lnTo>
                    <a:pt x="317500" y="1422400"/>
                  </a:lnTo>
                  <a:lnTo>
                    <a:pt x="316230" y="1435100"/>
                  </a:lnTo>
                  <a:lnTo>
                    <a:pt x="401319" y="1435100"/>
                  </a:lnTo>
                  <a:lnTo>
                    <a:pt x="400050" y="1422400"/>
                  </a:lnTo>
                  <a:close/>
                </a:path>
                <a:path w="838200" h="1549400">
                  <a:moveTo>
                    <a:pt x="535940" y="1422400"/>
                  </a:moveTo>
                  <a:lnTo>
                    <a:pt x="458469" y="1422400"/>
                  </a:lnTo>
                  <a:lnTo>
                    <a:pt x="457200" y="1435100"/>
                  </a:lnTo>
                  <a:lnTo>
                    <a:pt x="537210" y="1435100"/>
                  </a:lnTo>
                  <a:lnTo>
                    <a:pt x="535940" y="1422400"/>
                  </a:lnTo>
                  <a:close/>
                </a:path>
                <a:path w="838200" h="1549400">
                  <a:moveTo>
                    <a:pt x="396240" y="1409700"/>
                  </a:moveTo>
                  <a:lnTo>
                    <a:pt x="326390" y="1409700"/>
                  </a:lnTo>
                  <a:lnTo>
                    <a:pt x="326390" y="1422400"/>
                  </a:lnTo>
                  <a:lnTo>
                    <a:pt x="397509" y="1422400"/>
                  </a:lnTo>
                  <a:lnTo>
                    <a:pt x="396240" y="1409700"/>
                  </a:lnTo>
                  <a:close/>
                </a:path>
                <a:path w="838200" h="1549400">
                  <a:moveTo>
                    <a:pt x="541019" y="1308100"/>
                  </a:moveTo>
                  <a:lnTo>
                    <a:pt x="454659" y="1308100"/>
                  </a:lnTo>
                  <a:lnTo>
                    <a:pt x="455930" y="1320800"/>
                  </a:lnTo>
                  <a:lnTo>
                    <a:pt x="458469" y="1333500"/>
                  </a:lnTo>
                  <a:lnTo>
                    <a:pt x="459740" y="1333500"/>
                  </a:lnTo>
                  <a:lnTo>
                    <a:pt x="461009" y="1346200"/>
                  </a:lnTo>
                  <a:lnTo>
                    <a:pt x="461009" y="1358900"/>
                  </a:lnTo>
                  <a:lnTo>
                    <a:pt x="462280" y="1358900"/>
                  </a:lnTo>
                  <a:lnTo>
                    <a:pt x="462280" y="1384300"/>
                  </a:lnTo>
                  <a:lnTo>
                    <a:pt x="461009" y="1397000"/>
                  </a:lnTo>
                  <a:lnTo>
                    <a:pt x="461009" y="1422400"/>
                  </a:lnTo>
                  <a:lnTo>
                    <a:pt x="529590" y="1422400"/>
                  </a:lnTo>
                  <a:lnTo>
                    <a:pt x="527050" y="1409700"/>
                  </a:lnTo>
                  <a:lnTo>
                    <a:pt x="523240" y="1409700"/>
                  </a:lnTo>
                  <a:lnTo>
                    <a:pt x="523240" y="1384300"/>
                  </a:lnTo>
                  <a:lnTo>
                    <a:pt x="525780" y="1371600"/>
                  </a:lnTo>
                  <a:lnTo>
                    <a:pt x="527050" y="1371600"/>
                  </a:lnTo>
                  <a:lnTo>
                    <a:pt x="532130" y="1346200"/>
                  </a:lnTo>
                  <a:lnTo>
                    <a:pt x="533400" y="1333500"/>
                  </a:lnTo>
                  <a:lnTo>
                    <a:pt x="541019" y="1308100"/>
                  </a:lnTo>
                  <a:close/>
                </a:path>
                <a:path w="838200" h="1549400">
                  <a:moveTo>
                    <a:pt x="393700" y="1397000"/>
                  </a:moveTo>
                  <a:lnTo>
                    <a:pt x="327659" y="1397000"/>
                  </a:lnTo>
                  <a:lnTo>
                    <a:pt x="328930" y="1409700"/>
                  </a:lnTo>
                  <a:lnTo>
                    <a:pt x="393700" y="1409700"/>
                  </a:lnTo>
                  <a:lnTo>
                    <a:pt x="393700" y="1397000"/>
                  </a:lnTo>
                  <a:close/>
                </a:path>
                <a:path w="838200" h="1549400">
                  <a:moveTo>
                    <a:pt x="391159" y="1384300"/>
                  </a:moveTo>
                  <a:lnTo>
                    <a:pt x="325119" y="1384300"/>
                  </a:lnTo>
                  <a:lnTo>
                    <a:pt x="326390" y="1397000"/>
                  </a:lnTo>
                  <a:lnTo>
                    <a:pt x="392430" y="1397000"/>
                  </a:lnTo>
                  <a:lnTo>
                    <a:pt x="391159" y="1384300"/>
                  </a:lnTo>
                  <a:close/>
                </a:path>
                <a:path w="838200" h="1549400">
                  <a:moveTo>
                    <a:pt x="391159" y="1346200"/>
                  </a:moveTo>
                  <a:lnTo>
                    <a:pt x="317500" y="1346200"/>
                  </a:lnTo>
                  <a:lnTo>
                    <a:pt x="320040" y="1358900"/>
                  </a:lnTo>
                  <a:lnTo>
                    <a:pt x="323850" y="1371600"/>
                  </a:lnTo>
                  <a:lnTo>
                    <a:pt x="323850" y="1384300"/>
                  </a:lnTo>
                  <a:lnTo>
                    <a:pt x="389890" y="1384300"/>
                  </a:lnTo>
                  <a:lnTo>
                    <a:pt x="389890" y="1371600"/>
                  </a:lnTo>
                  <a:lnTo>
                    <a:pt x="388619" y="1371600"/>
                  </a:lnTo>
                  <a:lnTo>
                    <a:pt x="388619" y="1358900"/>
                  </a:lnTo>
                  <a:lnTo>
                    <a:pt x="389890" y="1358900"/>
                  </a:lnTo>
                  <a:lnTo>
                    <a:pt x="391159" y="1346200"/>
                  </a:lnTo>
                  <a:close/>
                </a:path>
                <a:path w="838200" h="1549400">
                  <a:moveTo>
                    <a:pt x="400050" y="1308100"/>
                  </a:moveTo>
                  <a:lnTo>
                    <a:pt x="308609" y="1308100"/>
                  </a:lnTo>
                  <a:lnTo>
                    <a:pt x="309880" y="1320800"/>
                  </a:lnTo>
                  <a:lnTo>
                    <a:pt x="313690" y="1333500"/>
                  </a:lnTo>
                  <a:lnTo>
                    <a:pt x="316230" y="1346200"/>
                  </a:lnTo>
                  <a:lnTo>
                    <a:pt x="393700" y="1346200"/>
                  </a:lnTo>
                  <a:lnTo>
                    <a:pt x="393700" y="1333500"/>
                  </a:lnTo>
                  <a:lnTo>
                    <a:pt x="396240" y="1333500"/>
                  </a:lnTo>
                  <a:lnTo>
                    <a:pt x="398780" y="1320800"/>
                  </a:lnTo>
                  <a:lnTo>
                    <a:pt x="400050" y="1308100"/>
                  </a:lnTo>
                  <a:close/>
                </a:path>
                <a:path w="838200" h="1549400">
                  <a:moveTo>
                    <a:pt x="408940" y="1117600"/>
                  </a:moveTo>
                  <a:lnTo>
                    <a:pt x="292100" y="1117600"/>
                  </a:lnTo>
                  <a:lnTo>
                    <a:pt x="289559" y="1143000"/>
                  </a:lnTo>
                  <a:lnTo>
                    <a:pt x="288290" y="1143000"/>
                  </a:lnTo>
                  <a:lnTo>
                    <a:pt x="288290" y="1155700"/>
                  </a:lnTo>
                  <a:lnTo>
                    <a:pt x="285750" y="1155700"/>
                  </a:lnTo>
                  <a:lnTo>
                    <a:pt x="285750" y="1168400"/>
                  </a:lnTo>
                  <a:lnTo>
                    <a:pt x="284480" y="1181100"/>
                  </a:lnTo>
                  <a:lnTo>
                    <a:pt x="285750" y="1193800"/>
                  </a:lnTo>
                  <a:lnTo>
                    <a:pt x="290830" y="1219200"/>
                  </a:lnTo>
                  <a:lnTo>
                    <a:pt x="292100" y="1231900"/>
                  </a:lnTo>
                  <a:lnTo>
                    <a:pt x="294640" y="1244600"/>
                  </a:lnTo>
                  <a:lnTo>
                    <a:pt x="295909" y="1244600"/>
                  </a:lnTo>
                  <a:lnTo>
                    <a:pt x="298450" y="1257300"/>
                  </a:lnTo>
                  <a:lnTo>
                    <a:pt x="299719" y="1270000"/>
                  </a:lnTo>
                  <a:lnTo>
                    <a:pt x="300990" y="1270000"/>
                  </a:lnTo>
                  <a:lnTo>
                    <a:pt x="302259" y="1282700"/>
                  </a:lnTo>
                  <a:lnTo>
                    <a:pt x="304800" y="1282700"/>
                  </a:lnTo>
                  <a:lnTo>
                    <a:pt x="304800" y="1295400"/>
                  </a:lnTo>
                  <a:lnTo>
                    <a:pt x="306069" y="1295400"/>
                  </a:lnTo>
                  <a:lnTo>
                    <a:pt x="307340" y="1308100"/>
                  </a:lnTo>
                  <a:lnTo>
                    <a:pt x="402590" y="1308100"/>
                  </a:lnTo>
                  <a:lnTo>
                    <a:pt x="403859" y="1295400"/>
                  </a:lnTo>
                  <a:lnTo>
                    <a:pt x="411480" y="1257300"/>
                  </a:lnTo>
                  <a:lnTo>
                    <a:pt x="412750" y="1244600"/>
                  </a:lnTo>
                  <a:lnTo>
                    <a:pt x="412750" y="1219200"/>
                  </a:lnTo>
                  <a:lnTo>
                    <a:pt x="411480" y="1219200"/>
                  </a:lnTo>
                  <a:lnTo>
                    <a:pt x="411480" y="1193800"/>
                  </a:lnTo>
                  <a:lnTo>
                    <a:pt x="410209" y="1193800"/>
                  </a:lnTo>
                  <a:lnTo>
                    <a:pt x="410209" y="1181100"/>
                  </a:lnTo>
                  <a:lnTo>
                    <a:pt x="408940" y="1168400"/>
                  </a:lnTo>
                  <a:lnTo>
                    <a:pt x="408940" y="1117600"/>
                  </a:lnTo>
                  <a:close/>
                </a:path>
                <a:path w="838200" h="1549400">
                  <a:moveTo>
                    <a:pt x="558800" y="1231900"/>
                  </a:moveTo>
                  <a:lnTo>
                    <a:pt x="440690" y="1231900"/>
                  </a:lnTo>
                  <a:lnTo>
                    <a:pt x="440690" y="1244600"/>
                  </a:lnTo>
                  <a:lnTo>
                    <a:pt x="441959" y="1244600"/>
                  </a:lnTo>
                  <a:lnTo>
                    <a:pt x="444500" y="1257300"/>
                  </a:lnTo>
                  <a:lnTo>
                    <a:pt x="444500" y="1270000"/>
                  </a:lnTo>
                  <a:lnTo>
                    <a:pt x="447040" y="1270000"/>
                  </a:lnTo>
                  <a:lnTo>
                    <a:pt x="448309" y="1282700"/>
                  </a:lnTo>
                  <a:lnTo>
                    <a:pt x="450850" y="1295400"/>
                  </a:lnTo>
                  <a:lnTo>
                    <a:pt x="452119" y="1308100"/>
                  </a:lnTo>
                  <a:lnTo>
                    <a:pt x="542290" y="1308100"/>
                  </a:lnTo>
                  <a:lnTo>
                    <a:pt x="543560" y="1295400"/>
                  </a:lnTo>
                  <a:lnTo>
                    <a:pt x="546100" y="1295400"/>
                  </a:lnTo>
                  <a:lnTo>
                    <a:pt x="547369" y="1282700"/>
                  </a:lnTo>
                  <a:lnTo>
                    <a:pt x="548640" y="1282700"/>
                  </a:lnTo>
                  <a:lnTo>
                    <a:pt x="553719" y="1257300"/>
                  </a:lnTo>
                  <a:lnTo>
                    <a:pt x="554990" y="1257300"/>
                  </a:lnTo>
                  <a:lnTo>
                    <a:pt x="557530" y="1244600"/>
                  </a:lnTo>
                  <a:lnTo>
                    <a:pt x="558800" y="1231900"/>
                  </a:lnTo>
                  <a:close/>
                </a:path>
                <a:path w="838200" h="1549400">
                  <a:moveTo>
                    <a:pt x="567690" y="1168400"/>
                  </a:moveTo>
                  <a:lnTo>
                    <a:pt x="452119" y="1168400"/>
                  </a:lnTo>
                  <a:lnTo>
                    <a:pt x="452119" y="1181100"/>
                  </a:lnTo>
                  <a:lnTo>
                    <a:pt x="449580" y="1181100"/>
                  </a:lnTo>
                  <a:lnTo>
                    <a:pt x="448309" y="1193800"/>
                  </a:lnTo>
                  <a:lnTo>
                    <a:pt x="447040" y="1193800"/>
                  </a:lnTo>
                  <a:lnTo>
                    <a:pt x="443230" y="1219200"/>
                  </a:lnTo>
                  <a:lnTo>
                    <a:pt x="441959" y="1219200"/>
                  </a:lnTo>
                  <a:lnTo>
                    <a:pt x="441959" y="1231900"/>
                  </a:lnTo>
                  <a:lnTo>
                    <a:pt x="560069" y="1231900"/>
                  </a:lnTo>
                  <a:lnTo>
                    <a:pt x="561340" y="1219200"/>
                  </a:lnTo>
                  <a:lnTo>
                    <a:pt x="563880" y="1206500"/>
                  </a:lnTo>
                  <a:lnTo>
                    <a:pt x="567690" y="1168400"/>
                  </a:lnTo>
                  <a:close/>
                </a:path>
                <a:path w="838200" h="1549400">
                  <a:moveTo>
                    <a:pt x="558800" y="1117600"/>
                  </a:moveTo>
                  <a:lnTo>
                    <a:pt x="450850" y="1117600"/>
                  </a:lnTo>
                  <a:lnTo>
                    <a:pt x="453390" y="1143000"/>
                  </a:lnTo>
                  <a:lnTo>
                    <a:pt x="454659" y="1143000"/>
                  </a:lnTo>
                  <a:lnTo>
                    <a:pt x="454659" y="1168400"/>
                  </a:lnTo>
                  <a:lnTo>
                    <a:pt x="566419" y="1168400"/>
                  </a:lnTo>
                  <a:lnTo>
                    <a:pt x="565150" y="1155700"/>
                  </a:lnTo>
                  <a:lnTo>
                    <a:pt x="563880" y="1155700"/>
                  </a:lnTo>
                  <a:lnTo>
                    <a:pt x="563880" y="1143000"/>
                  </a:lnTo>
                  <a:lnTo>
                    <a:pt x="560069" y="1130300"/>
                  </a:lnTo>
                  <a:lnTo>
                    <a:pt x="558800" y="1117600"/>
                  </a:lnTo>
                  <a:close/>
                </a:path>
                <a:path w="838200" h="1549400">
                  <a:moveTo>
                    <a:pt x="410209" y="1104900"/>
                  </a:moveTo>
                  <a:lnTo>
                    <a:pt x="293369" y="1104900"/>
                  </a:lnTo>
                  <a:lnTo>
                    <a:pt x="293369" y="1117600"/>
                  </a:lnTo>
                  <a:lnTo>
                    <a:pt x="410209" y="1117600"/>
                  </a:lnTo>
                  <a:lnTo>
                    <a:pt x="410209" y="1104900"/>
                  </a:lnTo>
                  <a:close/>
                </a:path>
                <a:path w="838200" h="1549400">
                  <a:moveTo>
                    <a:pt x="560069" y="1066800"/>
                  </a:moveTo>
                  <a:lnTo>
                    <a:pt x="440690" y="1066800"/>
                  </a:lnTo>
                  <a:lnTo>
                    <a:pt x="441959" y="1079500"/>
                  </a:lnTo>
                  <a:lnTo>
                    <a:pt x="444500" y="1079500"/>
                  </a:lnTo>
                  <a:lnTo>
                    <a:pt x="444500" y="1092200"/>
                  </a:lnTo>
                  <a:lnTo>
                    <a:pt x="447040" y="1092200"/>
                  </a:lnTo>
                  <a:lnTo>
                    <a:pt x="448309" y="1104900"/>
                  </a:lnTo>
                  <a:lnTo>
                    <a:pt x="449580" y="1104900"/>
                  </a:lnTo>
                  <a:lnTo>
                    <a:pt x="449580" y="1117600"/>
                  </a:lnTo>
                  <a:lnTo>
                    <a:pt x="557530" y="1117600"/>
                  </a:lnTo>
                  <a:lnTo>
                    <a:pt x="557530" y="1104900"/>
                  </a:lnTo>
                  <a:lnTo>
                    <a:pt x="560069" y="1079500"/>
                  </a:lnTo>
                  <a:lnTo>
                    <a:pt x="560069" y="1066800"/>
                  </a:lnTo>
                  <a:close/>
                </a:path>
                <a:path w="838200" h="1549400">
                  <a:moveTo>
                    <a:pt x="411480" y="1092200"/>
                  </a:moveTo>
                  <a:lnTo>
                    <a:pt x="294640" y="1092200"/>
                  </a:lnTo>
                  <a:lnTo>
                    <a:pt x="294640" y="1104900"/>
                  </a:lnTo>
                  <a:lnTo>
                    <a:pt x="411480" y="1104900"/>
                  </a:lnTo>
                  <a:lnTo>
                    <a:pt x="411480" y="1092200"/>
                  </a:lnTo>
                  <a:close/>
                </a:path>
                <a:path w="838200" h="1549400">
                  <a:moveTo>
                    <a:pt x="415290" y="1041400"/>
                  </a:moveTo>
                  <a:lnTo>
                    <a:pt x="285750" y="1041400"/>
                  </a:lnTo>
                  <a:lnTo>
                    <a:pt x="290830" y="1066800"/>
                  </a:lnTo>
                  <a:lnTo>
                    <a:pt x="293369" y="1092200"/>
                  </a:lnTo>
                  <a:lnTo>
                    <a:pt x="412750" y="1092200"/>
                  </a:lnTo>
                  <a:lnTo>
                    <a:pt x="412750" y="1079500"/>
                  </a:lnTo>
                  <a:lnTo>
                    <a:pt x="414019" y="1066800"/>
                  </a:lnTo>
                  <a:lnTo>
                    <a:pt x="414019" y="1054100"/>
                  </a:lnTo>
                  <a:lnTo>
                    <a:pt x="415290" y="1054100"/>
                  </a:lnTo>
                  <a:lnTo>
                    <a:pt x="415290" y="1041400"/>
                  </a:lnTo>
                  <a:close/>
                </a:path>
                <a:path w="838200" h="1549400">
                  <a:moveTo>
                    <a:pt x="561340" y="1054100"/>
                  </a:moveTo>
                  <a:lnTo>
                    <a:pt x="438150" y="1054100"/>
                  </a:lnTo>
                  <a:lnTo>
                    <a:pt x="439419" y="1066800"/>
                  </a:lnTo>
                  <a:lnTo>
                    <a:pt x="561340" y="1066800"/>
                  </a:lnTo>
                  <a:lnTo>
                    <a:pt x="561340" y="1054100"/>
                  </a:lnTo>
                  <a:close/>
                </a:path>
                <a:path w="838200" h="1549400">
                  <a:moveTo>
                    <a:pt x="605790" y="787400"/>
                  </a:moveTo>
                  <a:lnTo>
                    <a:pt x="242569" y="787400"/>
                  </a:lnTo>
                  <a:lnTo>
                    <a:pt x="240030" y="800100"/>
                  </a:lnTo>
                  <a:lnTo>
                    <a:pt x="238759" y="812800"/>
                  </a:lnTo>
                  <a:lnTo>
                    <a:pt x="237490" y="812800"/>
                  </a:lnTo>
                  <a:lnTo>
                    <a:pt x="237490" y="825500"/>
                  </a:lnTo>
                  <a:lnTo>
                    <a:pt x="238759" y="825500"/>
                  </a:lnTo>
                  <a:lnTo>
                    <a:pt x="240030" y="838200"/>
                  </a:lnTo>
                  <a:lnTo>
                    <a:pt x="241300" y="838200"/>
                  </a:lnTo>
                  <a:lnTo>
                    <a:pt x="243840" y="850900"/>
                  </a:lnTo>
                  <a:lnTo>
                    <a:pt x="247650" y="876300"/>
                  </a:lnTo>
                  <a:lnTo>
                    <a:pt x="422909" y="876300"/>
                  </a:lnTo>
                  <a:lnTo>
                    <a:pt x="422909" y="889000"/>
                  </a:lnTo>
                  <a:lnTo>
                    <a:pt x="424180" y="901700"/>
                  </a:lnTo>
                  <a:lnTo>
                    <a:pt x="424180" y="914400"/>
                  </a:lnTo>
                  <a:lnTo>
                    <a:pt x="427990" y="952500"/>
                  </a:lnTo>
                  <a:lnTo>
                    <a:pt x="430530" y="990600"/>
                  </a:lnTo>
                  <a:lnTo>
                    <a:pt x="430530" y="1003300"/>
                  </a:lnTo>
                  <a:lnTo>
                    <a:pt x="433069" y="1016000"/>
                  </a:lnTo>
                  <a:lnTo>
                    <a:pt x="433069" y="1028700"/>
                  </a:lnTo>
                  <a:lnTo>
                    <a:pt x="435609" y="1054100"/>
                  </a:lnTo>
                  <a:lnTo>
                    <a:pt x="562610" y="1054100"/>
                  </a:lnTo>
                  <a:lnTo>
                    <a:pt x="562610" y="1041400"/>
                  </a:lnTo>
                  <a:lnTo>
                    <a:pt x="565150" y="1016000"/>
                  </a:lnTo>
                  <a:lnTo>
                    <a:pt x="565150" y="1003300"/>
                  </a:lnTo>
                  <a:lnTo>
                    <a:pt x="567690" y="1003300"/>
                  </a:lnTo>
                  <a:lnTo>
                    <a:pt x="572769" y="977900"/>
                  </a:lnTo>
                  <a:lnTo>
                    <a:pt x="576580" y="965200"/>
                  </a:lnTo>
                  <a:lnTo>
                    <a:pt x="584200" y="927100"/>
                  </a:lnTo>
                  <a:lnTo>
                    <a:pt x="589280" y="914400"/>
                  </a:lnTo>
                  <a:lnTo>
                    <a:pt x="604519" y="863600"/>
                  </a:lnTo>
                  <a:lnTo>
                    <a:pt x="607060" y="850900"/>
                  </a:lnTo>
                  <a:lnTo>
                    <a:pt x="608330" y="838200"/>
                  </a:lnTo>
                  <a:lnTo>
                    <a:pt x="610869" y="825500"/>
                  </a:lnTo>
                  <a:lnTo>
                    <a:pt x="610869" y="812800"/>
                  </a:lnTo>
                  <a:lnTo>
                    <a:pt x="605790" y="787400"/>
                  </a:lnTo>
                  <a:close/>
                </a:path>
                <a:path w="838200" h="1549400">
                  <a:moveTo>
                    <a:pt x="416559" y="1028700"/>
                  </a:moveTo>
                  <a:lnTo>
                    <a:pt x="283209" y="1028700"/>
                  </a:lnTo>
                  <a:lnTo>
                    <a:pt x="283209" y="1041400"/>
                  </a:lnTo>
                  <a:lnTo>
                    <a:pt x="416559" y="1041400"/>
                  </a:lnTo>
                  <a:lnTo>
                    <a:pt x="416559" y="1028700"/>
                  </a:lnTo>
                  <a:close/>
                </a:path>
                <a:path w="838200" h="1549400">
                  <a:moveTo>
                    <a:pt x="422909" y="876300"/>
                  </a:moveTo>
                  <a:lnTo>
                    <a:pt x="250190" y="876300"/>
                  </a:lnTo>
                  <a:lnTo>
                    <a:pt x="255269" y="901700"/>
                  </a:lnTo>
                  <a:lnTo>
                    <a:pt x="259080" y="914400"/>
                  </a:lnTo>
                  <a:lnTo>
                    <a:pt x="260350" y="914400"/>
                  </a:lnTo>
                  <a:lnTo>
                    <a:pt x="261619" y="927100"/>
                  </a:lnTo>
                  <a:lnTo>
                    <a:pt x="262890" y="927100"/>
                  </a:lnTo>
                  <a:lnTo>
                    <a:pt x="267969" y="952500"/>
                  </a:lnTo>
                  <a:lnTo>
                    <a:pt x="269240" y="965200"/>
                  </a:lnTo>
                  <a:lnTo>
                    <a:pt x="270509" y="965200"/>
                  </a:lnTo>
                  <a:lnTo>
                    <a:pt x="275590" y="990600"/>
                  </a:lnTo>
                  <a:lnTo>
                    <a:pt x="279400" y="1016000"/>
                  </a:lnTo>
                  <a:lnTo>
                    <a:pt x="280669" y="1028700"/>
                  </a:lnTo>
                  <a:lnTo>
                    <a:pt x="417830" y="1028700"/>
                  </a:lnTo>
                  <a:lnTo>
                    <a:pt x="419100" y="1016000"/>
                  </a:lnTo>
                  <a:lnTo>
                    <a:pt x="419100" y="1003300"/>
                  </a:lnTo>
                  <a:lnTo>
                    <a:pt x="420369" y="1003300"/>
                  </a:lnTo>
                  <a:lnTo>
                    <a:pt x="421640" y="990600"/>
                  </a:lnTo>
                  <a:lnTo>
                    <a:pt x="421640" y="977900"/>
                  </a:lnTo>
                  <a:lnTo>
                    <a:pt x="422909" y="965200"/>
                  </a:lnTo>
                  <a:lnTo>
                    <a:pt x="422909" y="952500"/>
                  </a:lnTo>
                  <a:lnTo>
                    <a:pt x="424180" y="952500"/>
                  </a:lnTo>
                  <a:lnTo>
                    <a:pt x="424180" y="914400"/>
                  </a:lnTo>
                  <a:lnTo>
                    <a:pt x="422909" y="901700"/>
                  </a:lnTo>
                  <a:lnTo>
                    <a:pt x="422909" y="876300"/>
                  </a:lnTo>
                  <a:close/>
                </a:path>
                <a:path w="838200" h="1549400">
                  <a:moveTo>
                    <a:pt x="54609" y="876300"/>
                  </a:moveTo>
                  <a:lnTo>
                    <a:pt x="22859" y="876300"/>
                  </a:lnTo>
                  <a:lnTo>
                    <a:pt x="27940" y="889000"/>
                  </a:lnTo>
                  <a:lnTo>
                    <a:pt x="52069" y="889000"/>
                  </a:lnTo>
                  <a:lnTo>
                    <a:pt x="54609" y="876300"/>
                  </a:lnTo>
                  <a:close/>
                </a:path>
                <a:path w="838200" h="1549400">
                  <a:moveTo>
                    <a:pt x="74930" y="863600"/>
                  </a:moveTo>
                  <a:lnTo>
                    <a:pt x="16509" y="863600"/>
                  </a:lnTo>
                  <a:lnTo>
                    <a:pt x="17779" y="876300"/>
                  </a:lnTo>
                  <a:lnTo>
                    <a:pt x="72390" y="876300"/>
                  </a:lnTo>
                  <a:lnTo>
                    <a:pt x="74930" y="863600"/>
                  </a:lnTo>
                  <a:close/>
                </a:path>
                <a:path w="838200" h="1549400">
                  <a:moveTo>
                    <a:pt x="806450" y="863600"/>
                  </a:moveTo>
                  <a:lnTo>
                    <a:pt x="764540" y="863600"/>
                  </a:lnTo>
                  <a:lnTo>
                    <a:pt x="772160" y="876300"/>
                  </a:lnTo>
                  <a:lnTo>
                    <a:pt x="800100" y="876300"/>
                  </a:lnTo>
                  <a:lnTo>
                    <a:pt x="806450" y="863600"/>
                  </a:lnTo>
                  <a:close/>
                </a:path>
                <a:path w="838200" h="1549400">
                  <a:moveTo>
                    <a:pt x="91440" y="850900"/>
                  </a:moveTo>
                  <a:lnTo>
                    <a:pt x="15240" y="850900"/>
                  </a:lnTo>
                  <a:lnTo>
                    <a:pt x="15240" y="863600"/>
                  </a:lnTo>
                  <a:lnTo>
                    <a:pt x="85090" y="863600"/>
                  </a:lnTo>
                  <a:lnTo>
                    <a:pt x="91440" y="850900"/>
                  </a:lnTo>
                  <a:close/>
                </a:path>
                <a:path w="838200" h="1549400">
                  <a:moveTo>
                    <a:pt x="810260" y="850900"/>
                  </a:moveTo>
                  <a:lnTo>
                    <a:pt x="749300" y="850900"/>
                  </a:lnTo>
                  <a:lnTo>
                    <a:pt x="753110" y="863600"/>
                  </a:lnTo>
                  <a:lnTo>
                    <a:pt x="808990" y="863600"/>
                  </a:lnTo>
                  <a:lnTo>
                    <a:pt x="810260" y="850900"/>
                  </a:lnTo>
                  <a:close/>
                </a:path>
                <a:path w="838200" h="1549400">
                  <a:moveTo>
                    <a:pt x="113030" y="825500"/>
                  </a:moveTo>
                  <a:lnTo>
                    <a:pt x="17779" y="825500"/>
                  </a:lnTo>
                  <a:lnTo>
                    <a:pt x="16509" y="838200"/>
                  </a:lnTo>
                  <a:lnTo>
                    <a:pt x="16509" y="850900"/>
                  </a:lnTo>
                  <a:lnTo>
                    <a:pt x="100330" y="850900"/>
                  </a:lnTo>
                  <a:lnTo>
                    <a:pt x="102869" y="838200"/>
                  </a:lnTo>
                  <a:lnTo>
                    <a:pt x="109219" y="838200"/>
                  </a:lnTo>
                  <a:lnTo>
                    <a:pt x="113030" y="825500"/>
                  </a:lnTo>
                  <a:close/>
                </a:path>
                <a:path w="838200" h="1549400">
                  <a:moveTo>
                    <a:pt x="811530" y="838200"/>
                  </a:moveTo>
                  <a:lnTo>
                    <a:pt x="728980" y="838200"/>
                  </a:lnTo>
                  <a:lnTo>
                    <a:pt x="734060" y="850900"/>
                  </a:lnTo>
                  <a:lnTo>
                    <a:pt x="811530" y="850900"/>
                  </a:lnTo>
                  <a:lnTo>
                    <a:pt x="811530" y="838200"/>
                  </a:lnTo>
                  <a:close/>
                </a:path>
                <a:path w="838200" h="1549400">
                  <a:moveTo>
                    <a:pt x="812800" y="825500"/>
                  </a:moveTo>
                  <a:lnTo>
                    <a:pt x="723900" y="825500"/>
                  </a:lnTo>
                  <a:lnTo>
                    <a:pt x="725169" y="838200"/>
                  </a:lnTo>
                  <a:lnTo>
                    <a:pt x="812800" y="838200"/>
                  </a:lnTo>
                  <a:lnTo>
                    <a:pt x="812800" y="825500"/>
                  </a:lnTo>
                  <a:close/>
                </a:path>
                <a:path w="838200" h="1549400">
                  <a:moveTo>
                    <a:pt x="119380" y="812800"/>
                  </a:moveTo>
                  <a:lnTo>
                    <a:pt x="21590" y="812800"/>
                  </a:lnTo>
                  <a:lnTo>
                    <a:pt x="21590" y="825500"/>
                  </a:lnTo>
                  <a:lnTo>
                    <a:pt x="118109" y="825500"/>
                  </a:lnTo>
                  <a:lnTo>
                    <a:pt x="119380" y="812800"/>
                  </a:lnTo>
                  <a:close/>
                </a:path>
                <a:path w="838200" h="1549400">
                  <a:moveTo>
                    <a:pt x="811530" y="812800"/>
                  </a:moveTo>
                  <a:lnTo>
                    <a:pt x="717550" y="812800"/>
                  </a:lnTo>
                  <a:lnTo>
                    <a:pt x="721360" y="825500"/>
                  </a:lnTo>
                  <a:lnTo>
                    <a:pt x="811530" y="825500"/>
                  </a:lnTo>
                  <a:lnTo>
                    <a:pt x="811530" y="812800"/>
                  </a:lnTo>
                  <a:close/>
                </a:path>
                <a:path w="838200" h="1549400">
                  <a:moveTo>
                    <a:pt x="838200" y="800100"/>
                  </a:moveTo>
                  <a:lnTo>
                    <a:pt x="817880" y="800100"/>
                  </a:lnTo>
                  <a:lnTo>
                    <a:pt x="817880" y="825500"/>
                  </a:lnTo>
                  <a:lnTo>
                    <a:pt x="830580" y="825500"/>
                  </a:lnTo>
                  <a:lnTo>
                    <a:pt x="831850" y="812800"/>
                  </a:lnTo>
                  <a:lnTo>
                    <a:pt x="836930" y="812800"/>
                  </a:lnTo>
                  <a:lnTo>
                    <a:pt x="838200" y="800100"/>
                  </a:lnTo>
                  <a:close/>
                </a:path>
                <a:path w="838200" h="1549400">
                  <a:moveTo>
                    <a:pt x="13970" y="800100"/>
                  </a:moveTo>
                  <a:lnTo>
                    <a:pt x="3809" y="800100"/>
                  </a:lnTo>
                  <a:lnTo>
                    <a:pt x="3809" y="812800"/>
                  </a:lnTo>
                  <a:lnTo>
                    <a:pt x="13970" y="812800"/>
                  </a:lnTo>
                  <a:lnTo>
                    <a:pt x="13970" y="800100"/>
                  </a:lnTo>
                  <a:close/>
                </a:path>
                <a:path w="838200" h="1549400">
                  <a:moveTo>
                    <a:pt x="127000" y="800100"/>
                  </a:moveTo>
                  <a:lnTo>
                    <a:pt x="27940" y="800100"/>
                  </a:lnTo>
                  <a:lnTo>
                    <a:pt x="27940" y="812800"/>
                  </a:lnTo>
                  <a:lnTo>
                    <a:pt x="124459" y="812800"/>
                  </a:lnTo>
                  <a:lnTo>
                    <a:pt x="127000" y="800100"/>
                  </a:lnTo>
                  <a:close/>
                </a:path>
                <a:path w="838200" h="1549400">
                  <a:moveTo>
                    <a:pt x="803910" y="787400"/>
                  </a:moveTo>
                  <a:lnTo>
                    <a:pt x="708660" y="787400"/>
                  </a:lnTo>
                  <a:lnTo>
                    <a:pt x="715010" y="812800"/>
                  </a:lnTo>
                  <a:lnTo>
                    <a:pt x="807719" y="812800"/>
                  </a:lnTo>
                  <a:lnTo>
                    <a:pt x="807719" y="800100"/>
                  </a:lnTo>
                  <a:lnTo>
                    <a:pt x="803910" y="800100"/>
                  </a:lnTo>
                  <a:lnTo>
                    <a:pt x="803910" y="787400"/>
                  </a:lnTo>
                  <a:close/>
                </a:path>
                <a:path w="838200" h="1549400">
                  <a:moveTo>
                    <a:pt x="22859" y="787400"/>
                  </a:moveTo>
                  <a:lnTo>
                    <a:pt x="0" y="787400"/>
                  </a:lnTo>
                  <a:lnTo>
                    <a:pt x="0" y="800100"/>
                  </a:lnTo>
                  <a:lnTo>
                    <a:pt x="21590" y="800100"/>
                  </a:lnTo>
                  <a:lnTo>
                    <a:pt x="22859" y="787400"/>
                  </a:lnTo>
                  <a:close/>
                </a:path>
                <a:path w="838200" h="1549400">
                  <a:moveTo>
                    <a:pt x="132080" y="787400"/>
                  </a:moveTo>
                  <a:lnTo>
                    <a:pt x="41909" y="787400"/>
                  </a:lnTo>
                  <a:lnTo>
                    <a:pt x="38100" y="800100"/>
                  </a:lnTo>
                  <a:lnTo>
                    <a:pt x="129540" y="800100"/>
                  </a:lnTo>
                  <a:lnTo>
                    <a:pt x="132080" y="787400"/>
                  </a:lnTo>
                  <a:close/>
                </a:path>
                <a:path w="838200" h="1549400">
                  <a:moveTo>
                    <a:pt x="831850" y="787400"/>
                  </a:moveTo>
                  <a:lnTo>
                    <a:pt x="806450" y="787400"/>
                  </a:lnTo>
                  <a:lnTo>
                    <a:pt x="811530" y="800100"/>
                  </a:lnTo>
                  <a:lnTo>
                    <a:pt x="836930" y="800100"/>
                  </a:lnTo>
                  <a:lnTo>
                    <a:pt x="831850" y="787400"/>
                  </a:lnTo>
                  <a:close/>
                </a:path>
                <a:path w="838200" h="1549400">
                  <a:moveTo>
                    <a:pt x="39370" y="774700"/>
                  </a:moveTo>
                  <a:lnTo>
                    <a:pt x="7620" y="774700"/>
                  </a:lnTo>
                  <a:lnTo>
                    <a:pt x="6350" y="787400"/>
                  </a:lnTo>
                  <a:lnTo>
                    <a:pt x="38100" y="787400"/>
                  </a:lnTo>
                  <a:lnTo>
                    <a:pt x="39370" y="774700"/>
                  </a:lnTo>
                  <a:close/>
                </a:path>
                <a:path w="838200" h="1549400">
                  <a:moveTo>
                    <a:pt x="134619" y="762000"/>
                  </a:moveTo>
                  <a:lnTo>
                    <a:pt x="17779" y="762000"/>
                  </a:lnTo>
                  <a:lnTo>
                    <a:pt x="13970" y="774700"/>
                  </a:lnTo>
                  <a:lnTo>
                    <a:pt x="48259" y="774700"/>
                  </a:lnTo>
                  <a:lnTo>
                    <a:pt x="52069" y="787400"/>
                  </a:lnTo>
                  <a:lnTo>
                    <a:pt x="134619" y="787400"/>
                  </a:lnTo>
                  <a:lnTo>
                    <a:pt x="134619" y="762000"/>
                  </a:lnTo>
                  <a:close/>
                </a:path>
                <a:path w="838200" h="1549400">
                  <a:moveTo>
                    <a:pt x="603250" y="774700"/>
                  </a:moveTo>
                  <a:lnTo>
                    <a:pt x="245109" y="774700"/>
                  </a:lnTo>
                  <a:lnTo>
                    <a:pt x="245109" y="787400"/>
                  </a:lnTo>
                  <a:lnTo>
                    <a:pt x="603250" y="787400"/>
                  </a:lnTo>
                  <a:lnTo>
                    <a:pt x="603250" y="774700"/>
                  </a:lnTo>
                  <a:close/>
                </a:path>
                <a:path w="838200" h="1549400">
                  <a:moveTo>
                    <a:pt x="825500" y="774700"/>
                  </a:moveTo>
                  <a:lnTo>
                    <a:pt x="707390" y="774700"/>
                  </a:lnTo>
                  <a:lnTo>
                    <a:pt x="707390" y="787400"/>
                  </a:lnTo>
                  <a:lnTo>
                    <a:pt x="828040" y="787400"/>
                  </a:lnTo>
                  <a:lnTo>
                    <a:pt x="825500" y="774700"/>
                  </a:lnTo>
                  <a:close/>
                </a:path>
                <a:path w="838200" h="1549400">
                  <a:moveTo>
                    <a:pt x="596900" y="762000"/>
                  </a:moveTo>
                  <a:lnTo>
                    <a:pt x="247650" y="762000"/>
                  </a:lnTo>
                  <a:lnTo>
                    <a:pt x="247650" y="774700"/>
                  </a:lnTo>
                  <a:lnTo>
                    <a:pt x="598169" y="774700"/>
                  </a:lnTo>
                  <a:lnTo>
                    <a:pt x="596900" y="762000"/>
                  </a:lnTo>
                  <a:close/>
                </a:path>
                <a:path w="838200" h="1549400">
                  <a:moveTo>
                    <a:pt x="802640" y="749300"/>
                  </a:moveTo>
                  <a:lnTo>
                    <a:pt x="698500" y="749300"/>
                  </a:lnTo>
                  <a:lnTo>
                    <a:pt x="701040" y="762000"/>
                  </a:lnTo>
                  <a:lnTo>
                    <a:pt x="703580" y="762000"/>
                  </a:lnTo>
                  <a:lnTo>
                    <a:pt x="704850" y="774700"/>
                  </a:lnTo>
                  <a:lnTo>
                    <a:pt x="817880" y="774700"/>
                  </a:lnTo>
                  <a:lnTo>
                    <a:pt x="805180" y="762000"/>
                  </a:lnTo>
                  <a:lnTo>
                    <a:pt x="802640" y="749300"/>
                  </a:lnTo>
                  <a:close/>
                </a:path>
                <a:path w="838200" h="1549400">
                  <a:moveTo>
                    <a:pt x="140969" y="736600"/>
                  </a:moveTo>
                  <a:lnTo>
                    <a:pt x="53340" y="736600"/>
                  </a:lnTo>
                  <a:lnTo>
                    <a:pt x="49529" y="749300"/>
                  </a:lnTo>
                  <a:lnTo>
                    <a:pt x="35559" y="749300"/>
                  </a:lnTo>
                  <a:lnTo>
                    <a:pt x="30479" y="762000"/>
                  </a:lnTo>
                  <a:lnTo>
                    <a:pt x="135890" y="762000"/>
                  </a:lnTo>
                  <a:lnTo>
                    <a:pt x="135890" y="749300"/>
                  </a:lnTo>
                  <a:lnTo>
                    <a:pt x="140969" y="736600"/>
                  </a:lnTo>
                  <a:close/>
                </a:path>
                <a:path w="838200" h="1549400">
                  <a:moveTo>
                    <a:pt x="590550" y="711200"/>
                  </a:moveTo>
                  <a:lnTo>
                    <a:pt x="255269" y="711200"/>
                  </a:lnTo>
                  <a:lnTo>
                    <a:pt x="256540" y="723900"/>
                  </a:lnTo>
                  <a:lnTo>
                    <a:pt x="256540" y="736600"/>
                  </a:lnTo>
                  <a:lnTo>
                    <a:pt x="255269" y="736600"/>
                  </a:lnTo>
                  <a:lnTo>
                    <a:pt x="254000" y="749300"/>
                  </a:lnTo>
                  <a:lnTo>
                    <a:pt x="252730" y="749300"/>
                  </a:lnTo>
                  <a:lnTo>
                    <a:pt x="250190" y="762000"/>
                  </a:lnTo>
                  <a:lnTo>
                    <a:pt x="594360" y="762000"/>
                  </a:lnTo>
                  <a:lnTo>
                    <a:pt x="591819" y="749300"/>
                  </a:lnTo>
                  <a:lnTo>
                    <a:pt x="589280" y="723900"/>
                  </a:lnTo>
                  <a:lnTo>
                    <a:pt x="590550" y="723900"/>
                  </a:lnTo>
                  <a:lnTo>
                    <a:pt x="590550" y="711200"/>
                  </a:lnTo>
                  <a:close/>
                </a:path>
                <a:path w="838200" h="1549400">
                  <a:moveTo>
                    <a:pt x="764540" y="711200"/>
                  </a:moveTo>
                  <a:lnTo>
                    <a:pt x="681990" y="711200"/>
                  </a:lnTo>
                  <a:lnTo>
                    <a:pt x="692150" y="736600"/>
                  </a:lnTo>
                  <a:lnTo>
                    <a:pt x="693419" y="736600"/>
                  </a:lnTo>
                  <a:lnTo>
                    <a:pt x="697230" y="749300"/>
                  </a:lnTo>
                  <a:lnTo>
                    <a:pt x="789940" y="749300"/>
                  </a:lnTo>
                  <a:lnTo>
                    <a:pt x="773430" y="723900"/>
                  </a:lnTo>
                  <a:lnTo>
                    <a:pt x="770890" y="723900"/>
                  </a:lnTo>
                  <a:lnTo>
                    <a:pt x="764540" y="711200"/>
                  </a:lnTo>
                  <a:close/>
                </a:path>
                <a:path w="838200" h="1549400">
                  <a:moveTo>
                    <a:pt x="146050" y="723900"/>
                  </a:moveTo>
                  <a:lnTo>
                    <a:pt x="81280" y="723900"/>
                  </a:lnTo>
                  <a:lnTo>
                    <a:pt x="78740" y="736600"/>
                  </a:lnTo>
                  <a:lnTo>
                    <a:pt x="144780" y="736600"/>
                  </a:lnTo>
                  <a:lnTo>
                    <a:pt x="146050" y="723900"/>
                  </a:lnTo>
                  <a:close/>
                </a:path>
                <a:path w="838200" h="1549400">
                  <a:moveTo>
                    <a:pt x="157480" y="711200"/>
                  </a:moveTo>
                  <a:lnTo>
                    <a:pt x="88900" y="711200"/>
                  </a:lnTo>
                  <a:lnTo>
                    <a:pt x="87630" y="723900"/>
                  </a:lnTo>
                  <a:lnTo>
                    <a:pt x="152400" y="723900"/>
                  </a:lnTo>
                  <a:lnTo>
                    <a:pt x="157480" y="711200"/>
                  </a:lnTo>
                  <a:close/>
                </a:path>
                <a:path w="838200" h="1549400">
                  <a:moveTo>
                    <a:pt x="168909" y="698500"/>
                  </a:moveTo>
                  <a:lnTo>
                    <a:pt x="92709" y="698500"/>
                  </a:lnTo>
                  <a:lnTo>
                    <a:pt x="90169" y="711200"/>
                  </a:lnTo>
                  <a:lnTo>
                    <a:pt x="166369" y="711200"/>
                  </a:lnTo>
                  <a:lnTo>
                    <a:pt x="168909" y="698500"/>
                  </a:lnTo>
                  <a:close/>
                </a:path>
                <a:path w="838200" h="1549400">
                  <a:moveTo>
                    <a:pt x="596900" y="698500"/>
                  </a:moveTo>
                  <a:lnTo>
                    <a:pt x="250190" y="698500"/>
                  </a:lnTo>
                  <a:lnTo>
                    <a:pt x="251459" y="711200"/>
                  </a:lnTo>
                  <a:lnTo>
                    <a:pt x="594360" y="711200"/>
                  </a:lnTo>
                  <a:lnTo>
                    <a:pt x="596900" y="698500"/>
                  </a:lnTo>
                  <a:close/>
                </a:path>
                <a:path w="838200" h="1549400">
                  <a:moveTo>
                    <a:pt x="756919" y="698500"/>
                  </a:moveTo>
                  <a:lnTo>
                    <a:pt x="678180" y="698500"/>
                  </a:lnTo>
                  <a:lnTo>
                    <a:pt x="678180" y="711200"/>
                  </a:lnTo>
                  <a:lnTo>
                    <a:pt x="758190" y="711200"/>
                  </a:lnTo>
                  <a:lnTo>
                    <a:pt x="756919" y="698500"/>
                  </a:lnTo>
                  <a:close/>
                </a:path>
                <a:path w="838200" h="1549400">
                  <a:moveTo>
                    <a:pt x="191769" y="673100"/>
                  </a:moveTo>
                  <a:lnTo>
                    <a:pt x="100330" y="673100"/>
                  </a:lnTo>
                  <a:lnTo>
                    <a:pt x="96519" y="685800"/>
                  </a:lnTo>
                  <a:lnTo>
                    <a:pt x="95250" y="698500"/>
                  </a:lnTo>
                  <a:lnTo>
                    <a:pt x="175259" y="698500"/>
                  </a:lnTo>
                  <a:lnTo>
                    <a:pt x="181609" y="685800"/>
                  </a:lnTo>
                  <a:lnTo>
                    <a:pt x="189230" y="685800"/>
                  </a:lnTo>
                  <a:lnTo>
                    <a:pt x="191769" y="673100"/>
                  </a:lnTo>
                  <a:close/>
                </a:path>
                <a:path w="838200" h="1549400">
                  <a:moveTo>
                    <a:pt x="603250" y="685800"/>
                  </a:moveTo>
                  <a:lnTo>
                    <a:pt x="242569" y="685800"/>
                  </a:lnTo>
                  <a:lnTo>
                    <a:pt x="245109" y="698500"/>
                  </a:lnTo>
                  <a:lnTo>
                    <a:pt x="601980" y="698500"/>
                  </a:lnTo>
                  <a:lnTo>
                    <a:pt x="603250" y="685800"/>
                  </a:lnTo>
                  <a:close/>
                </a:path>
                <a:path w="838200" h="1549400">
                  <a:moveTo>
                    <a:pt x="717550" y="584200"/>
                  </a:moveTo>
                  <a:lnTo>
                    <a:pt x="130809" y="584200"/>
                  </a:lnTo>
                  <a:lnTo>
                    <a:pt x="128269" y="596900"/>
                  </a:lnTo>
                  <a:lnTo>
                    <a:pt x="614680" y="596900"/>
                  </a:lnTo>
                  <a:lnTo>
                    <a:pt x="617219" y="609600"/>
                  </a:lnTo>
                  <a:lnTo>
                    <a:pt x="618490" y="609600"/>
                  </a:lnTo>
                  <a:lnTo>
                    <a:pt x="618490" y="622300"/>
                  </a:lnTo>
                  <a:lnTo>
                    <a:pt x="621030" y="635000"/>
                  </a:lnTo>
                  <a:lnTo>
                    <a:pt x="624840" y="635000"/>
                  </a:lnTo>
                  <a:lnTo>
                    <a:pt x="624840" y="647700"/>
                  </a:lnTo>
                  <a:lnTo>
                    <a:pt x="628650" y="647700"/>
                  </a:lnTo>
                  <a:lnTo>
                    <a:pt x="635000" y="660400"/>
                  </a:lnTo>
                  <a:lnTo>
                    <a:pt x="641350" y="660400"/>
                  </a:lnTo>
                  <a:lnTo>
                    <a:pt x="652780" y="673100"/>
                  </a:lnTo>
                  <a:lnTo>
                    <a:pt x="655319" y="673100"/>
                  </a:lnTo>
                  <a:lnTo>
                    <a:pt x="659130" y="685800"/>
                  </a:lnTo>
                  <a:lnTo>
                    <a:pt x="670560" y="685800"/>
                  </a:lnTo>
                  <a:lnTo>
                    <a:pt x="671830" y="698500"/>
                  </a:lnTo>
                  <a:lnTo>
                    <a:pt x="750569" y="698500"/>
                  </a:lnTo>
                  <a:lnTo>
                    <a:pt x="749300" y="685800"/>
                  </a:lnTo>
                  <a:lnTo>
                    <a:pt x="745490" y="673100"/>
                  </a:lnTo>
                  <a:lnTo>
                    <a:pt x="742950" y="660400"/>
                  </a:lnTo>
                  <a:lnTo>
                    <a:pt x="735330" y="647700"/>
                  </a:lnTo>
                  <a:lnTo>
                    <a:pt x="732790" y="635000"/>
                  </a:lnTo>
                  <a:lnTo>
                    <a:pt x="728980" y="622300"/>
                  </a:lnTo>
                  <a:lnTo>
                    <a:pt x="726440" y="609600"/>
                  </a:lnTo>
                  <a:lnTo>
                    <a:pt x="721360" y="596900"/>
                  </a:lnTo>
                  <a:lnTo>
                    <a:pt x="717550" y="584200"/>
                  </a:lnTo>
                  <a:close/>
                </a:path>
                <a:path w="838200" h="1549400">
                  <a:moveTo>
                    <a:pt x="608330" y="673100"/>
                  </a:moveTo>
                  <a:lnTo>
                    <a:pt x="237490" y="673100"/>
                  </a:lnTo>
                  <a:lnTo>
                    <a:pt x="237490" y="685800"/>
                  </a:lnTo>
                  <a:lnTo>
                    <a:pt x="605790" y="685800"/>
                  </a:lnTo>
                  <a:lnTo>
                    <a:pt x="608330" y="673100"/>
                  </a:lnTo>
                  <a:close/>
                </a:path>
                <a:path w="838200" h="1549400">
                  <a:moveTo>
                    <a:pt x="203200" y="660400"/>
                  </a:moveTo>
                  <a:lnTo>
                    <a:pt x="104140" y="660400"/>
                  </a:lnTo>
                  <a:lnTo>
                    <a:pt x="104140" y="673100"/>
                  </a:lnTo>
                  <a:lnTo>
                    <a:pt x="199390" y="673100"/>
                  </a:lnTo>
                  <a:lnTo>
                    <a:pt x="203200" y="660400"/>
                  </a:lnTo>
                  <a:close/>
                </a:path>
                <a:path w="838200" h="1549400">
                  <a:moveTo>
                    <a:pt x="615950" y="647700"/>
                  </a:moveTo>
                  <a:lnTo>
                    <a:pt x="229869" y="647700"/>
                  </a:lnTo>
                  <a:lnTo>
                    <a:pt x="231140" y="660400"/>
                  </a:lnTo>
                  <a:lnTo>
                    <a:pt x="232409" y="660400"/>
                  </a:lnTo>
                  <a:lnTo>
                    <a:pt x="233680" y="673100"/>
                  </a:lnTo>
                  <a:lnTo>
                    <a:pt x="613410" y="673100"/>
                  </a:lnTo>
                  <a:lnTo>
                    <a:pt x="615950" y="647700"/>
                  </a:lnTo>
                  <a:close/>
                </a:path>
                <a:path w="838200" h="1549400">
                  <a:moveTo>
                    <a:pt x="213359" y="647700"/>
                  </a:moveTo>
                  <a:lnTo>
                    <a:pt x="107950" y="647700"/>
                  </a:lnTo>
                  <a:lnTo>
                    <a:pt x="106680" y="660400"/>
                  </a:lnTo>
                  <a:lnTo>
                    <a:pt x="212090" y="660400"/>
                  </a:lnTo>
                  <a:lnTo>
                    <a:pt x="213359" y="647700"/>
                  </a:lnTo>
                  <a:close/>
                </a:path>
                <a:path w="838200" h="1549400">
                  <a:moveTo>
                    <a:pt x="229869" y="622300"/>
                  </a:moveTo>
                  <a:lnTo>
                    <a:pt x="115569" y="622300"/>
                  </a:lnTo>
                  <a:lnTo>
                    <a:pt x="113030" y="635000"/>
                  </a:lnTo>
                  <a:lnTo>
                    <a:pt x="109219" y="647700"/>
                  </a:lnTo>
                  <a:lnTo>
                    <a:pt x="220980" y="647700"/>
                  </a:lnTo>
                  <a:lnTo>
                    <a:pt x="224790" y="635000"/>
                  </a:lnTo>
                  <a:lnTo>
                    <a:pt x="229869" y="635000"/>
                  </a:lnTo>
                  <a:lnTo>
                    <a:pt x="229869" y="622300"/>
                  </a:lnTo>
                  <a:close/>
                </a:path>
                <a:path w="838200" h="1549400">
                  <a:moveTo>
                    <a:pt x="615950" y="609600"/>
                  </a:moveTo>
                  <a:lnTo>
                    <a:pt x="119380" y="609600"/>
                  </a:lnTo>
                  <a:lnTo>
                    <a:pt x="118109" y="622300"/>
                  </a:lnTo>
                  <a:lnTo>
                    <a:pt x="231140" y="622300"/>
                  </a:lnTo>
                  <a:lnTo>
                    <a:pt x="229869" y="635000"/>
                  </a:lnTo>
                  <a:lnTo>
                    <a:pt x="228600" y="635000"/>
                  </a:lnTo>
                  <a:lnTo>
                    <a:pt x="228600" y="647700"/>
                  </a:lnTo>
                  <a:lnTo>
                    <a:pt x="617219" y="647700"/>
                  </a:lnTo>
                  <a:lnTo>
                    <a:pt x="617219" y="635000"/>
                  </a:lnTo>
                  <a:lnTo>
                    <a:pt x="618490" y="622300"/>
                  </a:lnTo>
                  <a:lnTo>
                    <a:pt x="615950" y="609600"/>
                  </a:lnTo>
                  <a:close/>
                </a:path>
                <a:path w="838200" h="1549400">
                  <a:moveTo>
                    <a:pt x="614680" y="596900"/>
                  </a:moveTo>
                  <a:lnTo>
                    <a:pt x="127000" y="596900"/>
                  </a:lnTo>
                  <a:lnTo>
                    <a:pt x="124459" y="609600"/>
                  </a:lnTo>
                  <a:lnTo>
                    <a:pt x="614680" y="609600"/>
                  </a:lnTo>
                  <a:lnTo>
                    <a:pt x="614680" y="596900"/>
                  </a:lnTo>
                  <a:close/>
                </a:path>
                <a:path w="838200" h="1549400">
                  <a:moveTo>
                    <a:pt x="713740" y="571500"/>
                  </a:moveTo>
                  <a:lnTo>
                    <a:pt x="134619" y="571500"/>
                  </a:lnTo>
                  <a:lnTo>
                    <a:pt x="132080" y="584200"/>
                  </a:lnTo>
                  <a:lnTo>
                    <a:pt x="716280" y="584200"/>
                  </a:lnTo>
                  <a:lnTo>
                    <a:pt x="713740" y="571500"/>
                  </a:lnTo>
                  <a:close/>
                </a:path>
                <a:path w="838200" h="1549400">
                  <a:moveTo>
                    <a:pt x="707390" y="558800"/>
                  </a:moveTo>
                  <a:lnTo>
                    <a:pt x="139700" y="558800"/>
                  </a:lnTo>
                  <a:lnTo>
                    <a:pt x="138430" y="571500"/>
                  </a:lnTo>
                  <a:lnTo>
                    <a:pt x="708660" y="571500"/>
                  </a:lnTo>
                  <a:lnTo>
                    <a:pt x="707390" y="558800"/>
                  </a:lnTo>
                  <a:close/>
                </a:path>
                <a:path w="838200" h="1549400">
                  <a:moveTo>
                    <a:pt x="701040" y="546100"/>
                  </a:moveTo>
                  <a:lnTo>
                    <a:pt x="144780" y="546100"/>
                  </a:lnTo>
                  <a:lnTo>
                    <a:pt x="142240" y="558800"/>
                  </a:lnTo>
                  <a:lnTo>
                    <a:pt x="702310" y="558800"/>
                  </a:lnTo>
                  <a:lnTo>
                    <a:pt x="701040" y="546100"/>
                  </a:lnTo>
                  <a:close/>
                </a:path>
                <a:path w="838200" h="1549400">
                  <a:moveTo>
                    <a:pt x="694690" y="533400"/>
                  </a:moveTo>
                  <a:lnTo>
                    <a:pt x="151130" y="533400"/>
                  </a:lnTo>
                  <a:lnTo>
                    <a:pt x="148590" y="546100"/>
                  </a:lnTo>
                  <a:lnTo>
                    <a:pt x="695960" y="546100"/>
                  </a:lnTo>
                  <a:lnTo>
                    <a:pt x="694690" y="533400"/>
                  </a:lnTo>
                  <a:close/>
                </a:path>
                <a:path w="838200" h="1549400">
                  <a:moveTo>
                    <a:pt x="688340" y="520700"/>
                  </a:moveTo>
                  <a:lnTo>
                    <a:pt x="160019" y="520700"/>
                  </a:lnTo>
                  <a:lnTo>
                    <a:pt x="158750" y="533400"/>
                  </a:lnTo>
                  <a:lnTo>
                    <a:pt x="689610" y="533400"/>
                  </a:lnTo>
                  <a:lnTo>
                    <a:pt x="688340" y="520700"/>
                  </a:lnTo>
                  <a:close/>
                </a:path>
                <a:path w="838200" h="1549400">
                  <a:moveTo>
                    <a:pt x="679450" y="508000"/>
                  </a:moveTo>
                  <a:lnTo>
                    <a:pt x="168909" y="508000"/>
                  </a:lnTo>
                  <a:lnTo>
                    <a:pt x="166369" y="520700"/>
                  </a:lnTo>
                  <a:lnTo>
                    <a:pt x="683260" y="520700"/>
                  </a:lnTo>
                  <a:lnTo>
                    <a:pt x="679450" y="508000"/>
                  </a:lnTo>
                  <a:close/>
                </a:path>
                <a:path w="838200" h="1549400">
                  <a:moveTo>
                    <a:pt x="675640" y="495300"/>
                  </a:moveTo>
                  <a:lnTo>
                    <a:pt x="175259" y="495300"/>
                  </a:lnTo>
                  <a:lnTo>
                    <a:pt x="173990" y="508000"/>
                  </a:lnTo>
                  <a:lnTo>
                    <a:pt x="675640" y="508000"/>
                  </a:lnTo>
                  <a:lnTo>
                    <a:pt x="675640" y="495300"/>
                  </a:lnTo>
                  <a:close/>
                </a:path>
                <a:path w="838200" h="1549400">
                  <a:moveTo>
                    <a:pt x="674369" y="482600"/>
                  </a:moveTo>
                  <a:lnTo>
                    <a:pt x="177800" y="482600"/>
                  </a:lnTo>
                  <a:lnTo>
                    <a:pt x="177800" y="495300"/>
                  </a:lnTo>
                  <a:lnTo>
                    <a:pt x="674369" y="495300"/>
                  </a:lnTo>
                  <a:lnTo>
                    <a:pt x="674369" y="482600"/>
                  </a:lnTo>
                  <a:close/>
                </a:path>
                <a:path w="838200" h="1549400">
                  <a:moveTo>
                    <a:pt x="669290" y="368300"/>
                  </a:moveTo>
                  <a:lnTo>
                    <a:pt x="185419" y="368300"/>
                  </a:lnTo>
                  <a:lnTo>
                    <a:pt x="185419" y="406400"/>
                  </a:lnTo>
                  <a:lnTo>
                    <a:pt x="186690" y="406400"/>
                  </a:lnTo>
                  <a:lnTo>
                    <a:pt x="186690" y="444500"/>
                  </a:lnTo>
                  <a:lnTo>
                    <a:pt x="184150" y="469900"/>
                  </a:lnTo>
                  <a:lnTo>
                    <a:pt x="182880" y="469900"/>
                  </a:lnTo>
                  <a:lnTo>
                    <a:pt x="179069" y="482600"/>
                  </a:lnTo>
                  <a:lnTo>
                    <a:pt x="673100" y="482600"/>
                  </a:lnTo>
                  <a:lnTo>
                    <a:pt x="673100" y="469900"/>
                  </a:lnTo>
                  <a:lnTo>
                    <a:pt x="668019" y="419100"/>
                  </a:lnTo>
                  <a:lnTo>
                    <a:pt x="668019" y="381000"/>
                  </a:lnTo>
                  <a:lnTo>
                    <a:pt x="669290" y="381000"/>
                  </a:lnTo>
                  <a:lnTo>
                    <a:pt x="669290" y="368300"/>
                  </a:lnTo>
                  <a:close/>
                </a:path>
                <a:path w="838200" h="1549400">
                  <a:moveTo>
                    <a:pt x="661669" y="304800"/>
                  </a:moveTo>
                  <a:lnTo>
                    <a:pt x="201930" y="304800"/>
                  </a:lnTo>
                  <a:lnTo>
                    <a:pt x="189230" y="317500"/>
                  </a:lnTo>
                  <a:lnTo>
                    <a:pt x="187959" y="330200"/>
                  </a:lnTo>
                  <a:lnTo>
                    <a:pt x="185419" y="330200"/>
                  </a:lnTo>
                  <a:lnTo>
                    <a:pt x="185419" y="342900"/>
                  </a:lnTo>
                  <a:lnTo>
                    <a:pt x="184150" y="342900"/>
                  </a:lnTo>
                  <a:lnTo>
                    <a:pt x="184150" y="368300"/>
                  </a:lnTo>
                  <a:lnTo>
                    <a:pt x="670560" y="368300"/>
                  </a:lnTo>
                  <a:lnTo>
                    <a:pt x="670560" y="330200"/>
                  </a:lnTo>
                  <a:lnTo>
                    <a:pt x="666750" y="317500"/>
                  </a:lnTo>
                  <a:lnTo>
                    <a:pt x="661669" y="304800"/>
                  </a:lnTo>
                  <a:close/>
                </a:path>
                <a:path w="838200" h="1549400">
                  <a:moveTo>
                    <a:pt x="643890" y="279400"/>
                  </a:moveTo>
                  <a:lnTo>
                    <a:pt x="213359" y="279400"/>
                  </a:lnTo>
                  <a:lnTo>
                    <a:pt x="209550" y="292100"/>
                  </a:lnTo>
                  <a:lnTo>
                    <a:pt x="204469" y="304800"/>
                  </a:lnTo>
                  <a:lnTo>
                    <a:pt x="659130" y="304800"/>
                  </a:lnTo>
                  <a:lnTo>
                    <a:pt x="643890" y="279400"/>
                  </a:lnTo>
                  <a:close/>
                </a:path>
                <a:path w="838200" h="1549400">
                  <a:moveTo>
                    <a:pt x="632460" y="266700"/>
                  </a:moveTo>
                  <a:lnTo>
                    <a:pt x="228600" y="266700"/>
                  </a:lnTo>
                  <a:lnTo>
                    <a:pt x="223519" y="279400"/>
                  </a:lnTo>
                  <a:lnTo>
                    <a:pt x="636269" y="279400"/>
                  </a:lnTo>
                  <a:lnTo>
                    <a:pt x="632460" y="266700"/>
                  </a:lnTo>
                  <a:close/>
                </a:path>
                <a:path w="838200" h="1549400">
                  <a:moveTo>
                    <a:pt x="614680" y="254000"/>
                  </a:moveTo>
                  <a:lnTo>
                    <a:pt x="256540" y="254000"/>
                  </a:lnTo>
                  <a:lnTo>
                    <a:pt x="236219" y="266700"/>
                  </a:lnTo>
                  <a:lnTo>
                    <a:pt x="618490" y="266700"/>
                  </a:lnTo>
                  <a:lnTo>
                    <a:pt x="614680" y="254000"/>
                  </a:lnTo>
                  <a:close/>
                </a:path>
                <a:path w="838200" h="1549400">
                  <a:moveTo>
                    <a:pt x="579119" y="241300"/>
                  </a:moveTo>
                  <a:lnTo>
                    <a:pt x="274319" y="241300"/>
                  </a:lnTo>
                  <a:lnTo>
                    <a:pt x="270509" y="254000"/>
                  </a:lnTo>
                  <a:lnTo>
                    <a:pt x="586740" y="254000"/>
                  </a:lnTo>
                  <a:lnTo>
                    <a:pt x="579119" y="241300"/>
                  </a:lnTo>
                  <a:close/>
                </a:path>
                <a:path w="838200" h="1549400">
                  <a:moveTo>
                    <a:pt x="538480" y="228600"/>
                  </a:moveTo>
                  <a:lnTo>
                    <a:pt x="308609" y="228600"/>
                  </a:lnTo>
                  <a:lnTo>
                    <a:pt x="304800" y="241300"/>
                  </a:lnTo>
                  <a:lnTo>
                    <a:pt x="541019" y="241300"/>
                  </a:lnTo>
                  <a:lnTo>
                    <a:pt x="538480" y="228600"/>
                  </a:lnTo>
                  <a:close/>
                </a:path>
                <a:path w="838200" h="1549400">
                  <a:moveTo>
                    <a:pt x="511809" y="215900"/>
                  </a:moveTo>
                  <a:lnTo>
                    <a:pt x="339090" y="215900"/>
                  </a:lnTo>
                  <a:lnTo>
                    <a:pt x="334009" y="228600"/>
                  </a:lnTo>
                  <a:lnTo>
                    <a:pt x="515619" y="228600"/>
                  </a:lnTo>
                  <a:lnTo>
                    <a:pt x="511809" y="215900"/>
                  </a:lnTo>
                  <a:close/>
                </a:path>
                <a:path w="838200" h="1549400">
                  <a:moveTo>
                    <a:pt x="495300" y="203200"/>
                  </a:moveTo>
                  <a:lnTo>
                    <a:pt x="367030" y="203200"/>
                  </a:lnTo>
                  <a:lnTo>
                    <a:pt x="365759" y="215900"/>
                  </a:lnTo>
                  <a:lnTo>
                    <a:pt x="497840" y="215900"/>
                  </a:lnTo>
                  <a:lnTo>
                    <a:pt x="495300" y="203200"/>
                  </a:lnTo>
                  <a:close/>
                </a:path>
                <a:path w="838200" h="1549400">
                  <a:moveTo>
                    <a:pt x="487680" y="190500"/>
                  </a:moveTo>
                  <a:lnTo>
                    <a:pt x="373380" y="190500"/>
                  </a:lnTo>
                  <a:lnTo>
                    <a:pt x="373380" y="203200"/>
                  </a:lnTo>
                  <a:lnTo>
                    <a:pt x="488950" y="203200"/>
                  </a:lnTo>
                  <a:lnTo>
                    <a:pt x="487680" y="190500"/>
                  </a:lnTo>
                  <a:close/>
                </a:path>
                <a:path w="838200" h="1549400">
                  <a:moveTo>
                    <a:pt x="482600" y="165100"/>
                  </a:moveTo>
                  <a:lnTo>
                    <a:pt x="372109" y="165100"/>
                  </a:lnTo>
                  <a:lnTo>
                    <a:pt x="372109" y="177800"/>
                  </a:lnTo>
                  <a:lnTo>
                    <a:pt x="375919" y="177800"/>
                  </a:lnTo>
                  <a:lnTo>
                    <a:pt x="375919" y="190500"/>
                  </a:lnTo>
                  <a:lnTo>
                    <a:pt x="482600" y="190500"/>
                  </a:lnTo>
                  <a:lnTo>
                    <a:pt x="481330" y="177800"/>
                  </a:lnTo>
                  <a:lnTo>
                    <a:pt x="482600" y="165100"/>
                  </a:lnTo>
                  <a:close/>
                </a:path>
                <a:path w="838200" h="1549400">
                  <a:moveTo>
                    <a:pt x="491490" y="152400"/>
                  </a:moveTo>
                  <a:lnTo>
                    <a:pt x="358140" y="152400"/>
                  </a:lnTo>
                  <a:lnTo>
                    <a:pt x="360680" y="165100"/>
                  </a:lnTo>
                  <a:lnTo>
                    <a:pt x="486409" y="165100"/>
                  </a:lnTo>
                  <a:lnTo>
                    <a:pt x="491490" y="152400"/>
                  </a:lnTo>
                  <a:close/>
                </a:path>
                <a:path w="838200" h="1549400">
                  <a:moveTo>
                    <a:pt x="505459" y="139700"/>
                  </a:moveTo>
                  <a:lnTo>
                    <a:pt x="346709" y="139700"/>
                  </a:lnTo>
                  <a:lnTo>
                    <a:pt x="347980" y="152400"/>
                  </a:lnTo>
                  <a:lnTo>
                    <a:pt x="504190" y="152400"/>
                  </a:lnTo>
                  <a:lnTo>
                    <a:pt x="505459" y="139700"/>
                  </a:lnTo>
                  <a:close/>
                </a:path>
                <a:path w="838200" h="1549400">
                  <a:moveTo>
                    <a:pt x="511809" y="127000"/>
                  </a:moveTo>
                  <a:lnTo>
                    <a:pt x="341630" y="127000"/>
                  </a:lnTo>
                  <a:lnTo>
                    <a:pt x="341630" y="139700"/>
                  </a:lnTo>
                  <a:lnTo>
                    <a:pt x="506730" y="139700"/>
                  </a:lnTo>
                  <a:lnTo>
                    <a:pt x="511809" y="127000"/>
                  </a:lnTo>
                  <a:close/>
                </a:path>
                <a:path w="838200" h="1549400">
                  <a:moveTo>
                    <a:pt x="513080" y="114300"/>
                  </a:moveTo>
                  <a:lnTo>
                    <a:pt x="339090" y="114300"/>
                  </a:lnTo>
                  <a:lnTo>
                    <a:pt x="339090" y="127000"/>
                  </a:lnTo>
                  <a:lnTo>
                    <a:pt x="513080" y="127000"/>
                  </a:lnTo>
                  <a:lnTo>
                    <a:pt x="513080" y="114300"/>
                  </a:lnTo>
                  <a:close/>
                </a:path>
                <a:path w="838200" h="1549400">
                  <a:moveTo>
                    <a:pt x="514350" y="101600"/>
                  </a:moveTo>
                  <a:lnTo>
                    <a:pt x="335280" y="101600"/>
                  </a:lnTo>
                  <a:lnTo>
                    <a:pt x="337819" y="114300"/>
                  </a:lnTo>
                  <a:lnTo>
                    <a:pt x="514350" y="114300"/>
                  </a:lnTo>
                  <a:lnTo>
                    <a:pt x="514350" y="101600"/>
                  </a:lnTo>
                  <a:close/>
                </a:path>
                <a:path w="838200" h="1549400">
                  <a:moveTo>
                    <a:pt x="519430" y="88900"/>
                  </a:moveTo>
                  <a:lnTo>
                    <a:pt x="334009" y="88900"/>
                  </a:lnTo>
                  <a:lnTo>
                    <a:pt x="334009" y="101600"/>
                  </a:lnTo>
                  <a:lnTo>
                    <a:pt x="519430" y="101600"/>
                  </a:lnTo>
                  <a:lnTo>
                    <a:pt x="519430" y="88900"/>
                  </a:lnTo>
                  <a:close/>
                </a:path>
                <a:path w="838200" h="1549400">
                  <a:moveTo>
                    <a:pt x="521969" y="76200"/>
                  </a:moveTo>
                  <a:lnTo>
                    <a:pt x="332740" y="76200"/>
                  </a:lnTo>
                  <a:lnTo>
                    <a:pt x="332740" y="88900"/>
                  </a:lnTo>
                  <a:lnTo>
                    <a:pt x="521969" y="88900"/>
                  </a:lnTo>
                  <a:lnTo>
                    <a:pt x="521969" y="76200"/>
                  </a:lnTo>
                  <a:close/>
                </a:path>
                <a:path w="838200" h="1549400">
                  <a:moveTo>
                    <a:pt x="499109" y="25400"/>
                  </a:moveTo>
                  <a:lnTo>
                    <a:pt x="353059" y="25400"/>
                  </a:lnTo>
                  <a:lnTo>
                    <a:pt x="349250" y="38100"/>
                  </a:lnTo>
                  <a:lnTo>
                    <a:pt x="344169" y="50800"/>
                  </a:lnTo>
                  <a:lnTo>
                    <a:pt x="341630" y="50800"/>
                  </a:lnTo>
                  <a:lnTo>
                    <a:pt x="340359" y="63500"/>
                  </a:lnTo>
                  <a:lnTo>
                    <a:pt x="340359" y="76200"/>
                  </a:lnTo>
                  <a:lnTo>
                    <a:pt x="515619" y="76200"/>
                  </a:lnTo>
                  <a:lnTo>
                    <a:pt x="514350" y="63500"/>
                  </a:lnTo>
                  <a:lnTo>
                    <a:pt x="513080" y="63500"/>
                  </a:lnTo>
                  <a:lnTo>
                    <a:pt x="511809" y="50800"/>
                  </a:lnTo>
                  <a:lnTo>
                    <a:pt x="504190" y="38100"/>
                  </a:lnTo>
                  <a:lnTo>
                    <a:pt x="499109" y="25400"/>
                  </a:lnTo>
                  <a:close/>
                </a:path>
                <a:path w="838200" h="1549400">
                  <a:moveTo>
                    <a:pt x="466090" y="0"/>
                  </a:moveTo>
                  <a:lnTo>
                    <a:pt x="397509" y="0"/>
                  </a:lnTo>
                  <a:lnTo>
                    <a:pt x="377190" y="12700"/>
                  </a:lnTo>
                  <a:lnTo>
                    <a:pt x="363219" y="12700"/>
                  </a:lnTo>
                  <a:lnTo>
                    <a:pt x="358140" y="25400"/>
                  </a:lnTo>
                  <a:lnTo>
                    <a:pt x="495300" y="25400"/>
                  </a:lnTo>
                  <a:lnTo>
                    <a:pt x="476250" y="12700"/>
                  </a:lnTo>
                  <a:lnTo>
                    <a:pt x="466090" y="0"/>
                  </a:lnTo>
                  <a:close/>
                </a:path>
              </a:pathLst>
            </a:custGeom>
            <a:solidFill>
              <a:srgbClr val="66FF66"/>
            </a:solidFill>
          </p:spPr>
          <p:txBody>
            <a:bodyPr wrap="square" lIns="0" tIns="0" rIns="0" bIns="0" rtlCol="0"/>
            <a:lstStyle/>
            <a:p>
              <a:endParaRPr/>
            </a:p>
          </p:txBody>
        </p:sp>
        <p:sp>
          <p:nvSpPr>
            <p:cNvPr id="50" name="object 50"/>
            <p:cNvSpPr/>
            <p:nvPr/>
          </p:nvSpPr>
          <p:spPr>
            <a:xfrm>
              <a:off x="762000" y="5302250"/>
              <a:ext cx="838200" cy="1555750"/>
            </a:xfrm>
            <a:custGeom>
              <a:avLst/>
              <a:gdLst/>
              <a:ahLst/>
              <a:cxnLst/>
              <a:rect l="l" t="t" r="r" b="b"/>
              <a:pathLst>
                <a:path w="838200" h="1555750">
                  <a:moveTo>
                    <a:pt x="339090" y="222250"/>
                  </a:moveTo>
                  <a:lnTo>
                    <a:pt x="334009" y="223519"/>
                  </a:lnTo>
                  <a:lnTo>
                    <a:pt x="328930" y="226059"/>
                  </a:lnTo>
                  <a:lnTo>
                    <a:pt x="325119" y="228600"/>
                  </a:lnTo>
                  <a:lnTo>
                    <a:pt x="320040" y="229869"/>
                  </a:lnTo>
                  <a:lnTo>
                    <a:pt x="316230" y="231140"/>
                  </a:lnTo>
                  <a:lnTo>
                    <a:pt x="312419" y="232409"/>
                  </a:lnTo>
                  <a:lnTo>
                    <a:pt x="308609" y="233680"/>
                  </a:lnTo>
                  <a:lnTo>
                    <a:pt x="304800" y="236219"/>
                  </a:lnTo>
                  <a:lnTo>
                    <a:pt x="302259" y="237490"/>
                  </a:lnTo>
                  <a:lnTo>
                    <a:pt x="298450" y="238759"/>
                  </a:lnTo>
                  <a:lnTo>
                    <a:pt x="294640" y="240030"/>
                  </a:lnTo>
                  <a:lnTo>
                    <a:pt x="290830" y="241300"/>
                  </a:lnTo>
                  <a:lnTo>
                    <a:pt x="288290" y="242569"/>
                  </a:lnTo>
                  <a:lnTo>
                    <a:pt x="284480" y="243840"/>
                  </a:lnTo>
                  <a:lnTo>
                    <a:pt x="280669" y="245109"/>
                  </a:lnTo>
                  <a:lnTo>
                    <a:pt x="278130" y="246380"/>
                  </a:lnTo>
                  <a:lnTo>
                    <a:pt x="274319" y="247650"/>
                  </a:lnTo>
                  <a:lnTo>
                    <a:pt x="270509" y="250190"/>
                  </a:lnTo>
                  <a:lnTo>
                    <a:pt x="265430" y="252730"/>
                  </a:lnTo>
                  <a:lnTo>
                    <a:pt x="260350" y="254000"/>
                  </a:lnTo>
                  <a:lnTo>
                    <a:pt x="256540" y="256540"/>
                  </a:lnTo>
                  <a:lnTo>
                    <a:pt x="251459" y="259080"/>
                  </a:lnTo>
                  <a:lnTo>
                    <a:pt x="246380" y="261619"/>
                  </a:lnTo>
                  <a:lnTo>
                    <a:pt x="241300" y="264159"/>
                  </a:lnTo>
                  <a:lnTo>
                    <a:pt x="236219" y="266700"/>
                  </a:lnTo>
                  <a:lnTo>
                    <a:pt x="232409" y="269240"/>
                  </a:lnTo>
                  <a:lnTo>
                    <a:pt x="228600" y="271780"/>
                  </a:lnTo>
                  <a:lnTo>
                    <a:pt x="223519" y="274319"/>
                  </a:lnTo>
                  <a:lnTo>
                    <a:pt x="220980" y="276859"/>
                  </a:lnTo>
                  <a:lnTo>
                    <a:pt x="218440" y="279400"/>
                  </a:lnTo>
                  <a:lnTo>
                    <a:pt x="215900" y="280669"/>
                  </a:lnTo>
                  <a:lnTo>
                    <a:pt x="215900" y="283209"/>
                  </a:lnTo>
                  <a:lnTo>
                    <a:pt x="213359" y="284480"/>
                  </a:lnTo>
                  <a:lnTo>
                    <a:pt x="212090" y="287019"/>
                  </a:lnTo>
                  <a:lnTo>
                    <a:pt x="210819" y="289559"/>
                  </a:lnTo>
                  <a:lnTo>
                    <a:pt x="209550" y="292100"/>
                  </a:lnTo>
                  <a:lnTo>
                    <a:pt x="207009" y="295909"/>
                  </a:lnTo>
                  <a:lnTo>
                    <a:pt x="204469" y="299719"/>
                  </a:lnTo>
                  <a:lnTo>
                    <a:pt x="201930" y="302259"/>
                  </a:lnTo>
                  <a:lnTo>
                    <a:pt x="199390" y="306069"/>
                  </a:lnTo>
                  <a:lnTo>
                    <a:pt x="196850" y="309880"/>
                  </a:lnTo>
                  <a:lnTo>
                    <a:pt x="194309" y="313690"/>
                  </a:lnTo>
                  <a:lnTo>
                    <a:pt x="191769" y="317500"/>
                  </a:lnTo>
                  <a:lnTo>
                    <a:pt x="189230" y="321309"/>
                  </a:lnTo>
                  <a:lnTo>
                    <a:pt x="187959" y="325119"/>
                  </a:lnTo>
                  <a:lnTo>
                    <a:pt x="186690" y="330200"/>
                  </a:lnTo>
                  <a:lnTo>
                    <a:pt x="185419" y="334009"/>
                  </a:lnTo>
                  <a:lnTo>
                    <a:pt x="185419" y="337819"/>
                  </a:lnTo>
                  <a:lnTo>
                    <a:pt x="184150" y="341630"/>
                  </a:lnTo>
                  <a:lnTo>
                    <a:pt x="184150" y="346709"/>
                  </a:lnTo>
                  <a:lnTo>
                    <a:pt x="184150" y="351790"/>
                  </a:lnTo>
                  <a:lnTo>
                    <a:pt x="184150" y="358140"/>
                  </a:lnTo>
                  <a:lnTo>
                    <a:pt x="184150" y="363219"/>
                  </a:lnTo>
                  <a:lnTo>
                    <a:pt x="184150" y="368300"/>
                  </a:lnTo>
                  <a:lnTo>
                    <a:pt x="185419" y="374650"/>
                  </a:lnTo>
                  <a:lnTo>
                    <a:pt x="185419" y="402590"/>
                  </a:lnTo>
                  <a:lnTo>
                    <a:pt x="186690" y="407669"/>
                  </a:lnTo>
                  <a:lnTo>
                    <a:pt x="186690" y="447040"/>
                  </a:lnTo>
                  <a:lnTo>
                    <a:pt x="185419" y="452119"/>
                  </a:lnTo>
                  <a:lnTo>
                    <a:pt x="185419" y="454659"/>
                  </a:lnTo>
                  <a:lnTo>
                    <a:pt x="185419" y="459740"/>
                  </a:lnTo>
                  <a:lnTo>
                    <a:pt x="185419" y="463550"/>
                  </a:lnTo>
                  <a:lnTo>
                    <a:pt x="184150" y="466090"/>
                  </a:lnTo>
                  <a:lnTo>
                    <a:pt x="184150" y="469900"/>
                  </a:lnTo>
                  <a:lnTo>
                    <a:pt x="182880" y="472440"/>
                  </a:lnTo>
                  <a:lnTo>
                    <a:pt x="182880" y="476250"/>
                  </a:lnTo>
                  <a:lnTo>
                    <a:pt x="181609" y="478790"/>
                  </a:lnTo>
                  <a:lnTo>
                    <a:pt x="180340" y="481330"/>
                  </a:lnTo>
                  <a:lnTo>
                    <a:pt x="179069" y="483869"/>
                  </a:lnTo>
                  <a:lnTo>
                    <a:pt x="177800" y="487680"/>
                  </a:lnTo>
                  <a:lnTo>
                    <a:pt x="177800" y="490219"/>
                  </a:lnTo>
                  <a:lnTo>
                    <a:pt x="176530" y="492759"/>
                  </a:lnTo>
                  <a:lnTo>
                    <a:pt x="176530" y="496569"/>
                  </a:lnTo>
                  <a:lnTo>
                    <a:pt x="175259" y="499109"/>
                  </a:lnTo>
                  <a:lnTo>
                    <a:pt x="173990" y="502919"/>
                  </a:lnTo>
                  <a:lnTo>
                    <a:pt x="172719" y="505459"/>
                  </a:lnTo>
                  <a:lnTo>
                    <a:pt x="171450" y="508000"/>
                  </a:lnTo>
                  <a:lnTo>
                    <a:pt x="170180" y="511809"/>
                  </a:lnTo>
                  <a:lnTo>
                    <a:pt x="168909" y="514350"/>
                  </a:lnTo>
                  <a:lnTo>
                    <a:pt x="166369" y="516890"/>
                  </a:lnTo>
                  <a:lnTo>
                    <a:pt x="165100" y="519430"/>
                  </a:lnTo>
                  <a:lnTo>
                    <a:pt x="163830" y="521969"/>
                  </a:lnTo>
                  <a:lnTo>
                    <a:pt x="162559" y="524510"/>
                  </a:lnTo>
                  <a:lnTo>
                    <a:pt x="160019" y="527050"/>
                  </a:lnTo>
                  <a:lnTo>
                    <a:pt x="158750" y="529590"/>
                  </a:lnTo>
                  <a:lnTo>
                    <a:pt x="156209" y="532130"/>
                  </a:lnTo>
                  <a:lnTo>
                    <a:pt x="154940" y="534669"/>
                  </a:lnTo>
                  <a:lnTo>
                    <a:pt x="153669" y="537210"/>
                  </a:lnTo>
                  <a:lnTo>
                    <a:pt x="151130" y="539750"/>
                  </a:lnTo>
                  <a:lnTo>
                    <a:pt x="149859" y="542290"/>
                  </a:lnTo>
                  <a:lnTo>
                    <a:pt x="148590" y="544830"/>
                  </a:lnTo>
                  <a:lnTo>
                    <a:pt x="146050" y="547369"/>
                  </a:lnTo>
                  <a:lnTo>
                    <a:pt x="144780" y="551180"/>
                  </a:lnTo>
                  <a:lnTo>
                    <a:pt x="143509" y="553719"/>
                  </a:lnTo>
                  <a:lnTo>
                    <a:pt x="142240" y="556260"/>
                  </a:lnTo>
                  <a:lnTo>
                    <a:pt x="140969" y="560069"/>
                  </a:lnTo>
                  <a:lnTo>
                    <a:pt x="139700" y="562610"/>
                  </a:lnTo>
                  <a:lnTo>
                    <a:pt x="138430" y="566419"/>
                  </a:lnTo>
                  <a:lnTo>
                    <a:pt x="135890" y="570230"/>
                  </a:lnTo>
                  <a:lnTo>
                    <a:pt x="134619" y="575310"/>
                  </a:lnTo>
                  <a:lnTo>
                    <a:pt x="132080" y="580390"/>
                  </a:lnTo>
                  <a:lnTo>
                    <a:pt x="130809" y="585469"/>
                  </a:lnTo>
                  <a:lnTo>
                    <a:pt x="128269" y="591819"/>
                  </a:lnTo>
                  <a:lnTo>
                    <a:pt x="127000" y="596900"/>
                  </a:lnTo>
                  <a:lnTo>
                    <a:pt x="124459" y="604519"/>
                  </a:lnTo>
                  <a:lnTo>
                    <a:pt x="121919" y="610869"/>
                  </a:lnTo>
                  <a:lnTo>
                    <a:pt x="119380" y="615950"/>
                  </a:lnTo>
                  <a:lnTo>
                    <a:pt x="118109" y="623569"/>
                  </a:lnTo>
                  <a:lnTo>
                    <a:pt x="115569" y="628650"/>
                  </a:lnTo>
                  <a:lnTo>
                    <a:pt x="113030" y="635000"/>
                  </a:lnTo>
                  <a:lnTo>
                    <a:pt x="111759" y="640080"/>
                  </a:lnTo>
                  <a:lnTo>
                    <a:pt x="110490" y="645160"/>
                  </a:lnTo>
                  <a:lnTo>
                    <a:pt x="109219" y="650240"/>
                  </a:lnTo>
                  <a:lnTo>
                    <a:pt x="107950" y="654050"/>
                  </a:lnTo>
                  <a:lnTo>
                    <a:pt x="106680" y="656590"/>
                  </a:lnTo>
                  <a:lnTo>
                    <a:pt x="105409" y="660400"/>
                  </a:lnTo>
                  <a:lnTo>
                    <a:pt x="104140" y="664210"/>
                  </a:lnTo>
                  <a:lnTo>
                    <a:pt x="104140" y="668019"/>
                  </a:lnTo>
                  <a:lnTo>
                    <a:pt x="102869" y="671830"/>
                  </a:lnTo>
                  <a:lnTo>
                    <a:pt x="101600" y="675640"/>
                  </a:lnTo>
                  <a:lnTo>
                    <a:pt x="100330" y="678180"/>
                  </a:lnTo>
                  <a:lnTo>
                    <a:pt x="99059" y="681990"/>
                  </a:lnTo>
                  <a:lnTo>
                    <a:pt x="97790" y="685800"/>
                  </a:lnTo>
                  <a:lnTo>
                    <a:pt x="96519" y="689610"/>
                  </a:lnTo>
                  <a:lnTo>
                    <a:pt x="96519" y="692150"/>
                  </a:lnTo>
                  <a:lnTo>
                    <a:pt x="95250" y="695960"/>
                  </a:lnTo>
                  <a:lnTo>
                    <a:pt x="93980" y="698500"/>
                  </a:lnTo>
                  <a:lnTo>
                    <a:pt x="92709" y="701040"/>
                  </a:lnTo>
                  <a:lnTo>
                    <a:pt x="92709" y="703580"/>
                  </a:lnTo>
                  <a:lnTo>
                    <a:pt x="91440" y="706119"/>
                  </a:lnTo>
                  <a:lnTo>
                    <a:pt x="90169" y="708660"/>
                  </a:lnTo>
                  <a:lnTo>
                    <a:pt x="90169" y="711200"/>
                  </a:lnTo>
                  <a:lnTo>
                    <a:pt x="88900" y="712469"/>
                  </a:lnTo>
                  <a:lnTo>
                    <a:pt x="88900" y="715010"/>
                  </a:lnTo>
                  <a:lnTo>
                    <a:pt x="88900" y="716280"/>
                  </a:lnTo>
                  <a:lnTo>
                    <a:pt x="87630" y="718819"/>
                  </a:lnTo>
                  <a:lnTo>
                    <a:pt x="86359" y="720090"/>
                  </a:lnTo>
                  <a:lnTo>
                    <a:pt x="86359" y="721360"/>
                  </a:lnTo>
                  <a:lnTo>
                    <a:pt x="85090" y="723900"/>
                  </a:lnTo>
                  <a:lnTo>
                    <a:pt x="85090" y="725169"/>
                  </a:lnTo>
                  <a:lnTo>
                    <a:pt x="83819" y="726440"/>
                  </a:lnTo>
                  <a:lnTo>
                    <a:pt x="82550" y="727710"/>
                  </a:lnTo>
                  <a:lnTo>
                    <a:pt x="81280" y="728980"/>
                  </a:lnTo>
                  <a:lnTo>
                    <a:pt x="81280" y="730250"/>
                  </a:lnTo>
                  <a:lnTo>
                    <a:pt x="78740" y="731519"/>
                  </a:lnTo>
                  <a:lnTo>
                    <a:pt x="77469" y="732790"/>
                  </a:lnTo>
                  <a:lnTo>
                    <a:pt x="74930" y="734060"/>
                  </a:lnTo>
                  <a:lnTo>
                    <a:pt x="73659" y="734060"/>
                  </a:lnTo>
                  <a:lnTo>
                    <a:pt x="72390" y="735330"/>
                  </a:lnTo>
                  <a:lnTo>
                    <a:pt x="71119" y="736600"/>
                  </a:lnTo>
                  <a:lnTo>
                    <a:pt x="69850" y="736600"/>
                  </a:lnTo>
                  <a:lnTo>
                    <a:pt x="68580" y="736600"/>
                  </a:lnTo>
                  <a:lnTo>
                    <a:pt x="67309" y="737869"/>
                  </a:lnTo>
                  <a:lnTo>
                    <a:pt x="66040" y="737869"/>
                  </a:lnTo>
                  <a:lnTo>
                    <a:pt x="63500" y="739140"/>
                  </a:lnTo>
                  <a:lnTo>
                    <a:pt x="62230" y="739140"/>
                  </a:lnTo>
                  <a:lnTo>
                    <a:pt x="60959" y="739140"/>
                  </a:lnTo>
                  <a:lnTo>
                    <a:pt x="59690" y="740410"/>
                  </a:lnTo>
                  <a:lnTo>
                    <a:pt x="57150" y="741680"/>
                  </a:lnTo>
                  <a:lnTo>
                    <a:pt x="55880" y="741680"/>
                  </a:lnTo>
                  <a:lnTo>
                    <a:pt x="53340" y="742950"/>
                  </a:lnTo>
                  <a:lnTo>
                    <a:pt x="52069" y="744220"/>
                  </a:lnTo>
                  <a:lnTo>
                    <a:pt x="49529" y="746760"/>
                  </a:lnTo>
                  <a:lnTo>
                    <a:pt x="46990" y="748030"/>
                  </a:lnTo>
                  <a:lnTo>
                    <a:pt x="44450" y="750570"/>
                  </a:lnTo>
                  <a:lnTo>
                    <a:pt x="41909" y="751840"/>
                  </a:lnTo>
                  <a:lnTo>
                    <a:pt x="38100" y="753110"/>
                  </a:lnTo>
                  <a:lnTo>
                    <a:pt x="35559" y="755650"/>
                  </a:lnTo>
                  <a:lnTo>
                    <a:pt x="33020" y="756920"/>
                  </a:lnTo>
                  <a:lnTo>
                    <a:pt x="30479" y="758190"/>
                  </a:lnTo>
                  <a:lnTo>
                    <a:pt x="27940" y="760730"/>
                  </a:lnTo>
                  <a:lnTo>
                    <a:pt x="24129" y="763270"/>
                  </a:lnTo>
                  <a:lnTo>
                    <a:pt x="21590" y="764540"/>
                  </a:lnTo>
                  <a:lnTo>
                    <a:pt x="20320" y="767080"/>
                  </a:lnTo>
                  <a:lnTo>
                    <a:pt x="17779" y="768350"/>
                  </a:lnTo>
                  <a:lnTo>
                    <a:pt x="15240" y="770890"/>
                  </a:lnTo>
                  <a:lnTo>
                    <a:pt x="13970" y="772160"/>
                  </a:lnTo>
                  <a:lnTo>
                    <a:pt x="12700" y="774700"/>
                  </a:lnTo>
                  <a:lnTo>
                    <a:pt x="10159" y="777240"/>
                  </a:lnTo>
                  <a:lnTo>
                    <a:pt x="8890" y="779780"/>
                  </a:lnTo>
                  <a:lnTo>
                    <a:pt x="7620" y="781050"/>
                  </a:lnTo>
                  <a:lnTo>
                    <a:pt x="6350" y="783590"/>
                  </a:lnTo>
                  <a:lnTo>
                    <a:pt x="6350" y="784860"/>
                  </a:lnTo>
                  <a:lnTo>
                    <a:pt x="5079" y="787400"/>
                  </a:lnTo>
                  <a:lnTo>
                    <a:pt x="3809" y="788670"/>
                  </a:lnTo>
                  <a:lnTo>
                    <a:pt x="2540" y="789940"/>
                  </a:lnTo>
                  <a:lnTo>
                    <a:pt x="1270" y="791210"/>
                  </a:lnTo>
                  <a:lnTo>
                    <a:pt x="1270" y="792480"/>
                  </a:lnTo>
                  <a:lnTo>
                    <a:pt x="0" y="793750"/>
                  </a:lnTo>
                  <a:lnTo>
                    <a:pt x="0" y="795020"/>
                  </a:lnTo>
                  <a:lnTo>
                    <a:pt x="0" y="796290"/>
                  </a:lnTo>
                  <a:lnTo>
                    <a:pt x="0" y="797560"/>
                  </a:lnTo>
                  <a:lnTo>
                    <a:pt x="0" y="798830"/>
                  </a:lnTo>
                  <a:lnTo>
                    <a:pt x="0" y="800100"/>
                  </a:lnTo>
                  <a:lnTo>
                    <a:pt x="1270" y="801370"/>
                  </a:lnTo>
                  <a:lnTo>
                    <a:pt x="1270" y="802640"/>
                  </a:lnTo>
                  <a:lnTo>
                    <a:pt x="1270" y="803910"/>
                  </a:lnTo>
                  <a:lnTo>
                    <a:pt x="2540" y="805180"/>
                  </a:lnTo>
                  <a:lnTo>
                    <a:pt x="2540" y="806450"/>
                  </a:lnTo>
                  <a:lnTo>
                    <a:pt x="3809" y="806450"/>
                  </a:lnTo>
                  <a:lnTo>
                    <a:pt x="3809" y="807720"/>
                  </a:lnTo>
                  <a:lnTo>
                    <a:pt x="6350" y="807720"/>
                  </a:lnTo>
                  <a:lnTo>
                    <a:pt x="12700" y="807720"/>
                  </a:lnTo>
                  <a:lnTo>
                    <a:pt x="13970" y="807720"/>
                  </a:lnTo>
                  <a:lnTo>
                    <a:pt x="13970" y="806450"/>
                  </a:lnTo>
                  <a:lnTo>
                    <a:pt x="15240" y="805180"/>
                  </a:lnTo>
                  <a:lnTo>
                    <a:pt x="16509" y="803910"/>
                  </a:lnTo>
                  <a:lnTo>
                    <a:pt x="17779" y="802640"/>
                  </a:lnTo>
                  <a:lnTo>
                    <a:pt x="17779" y="801370"/>
                  </a:lnTo>
                  <a:lnTo>
                    <a:pt x="19050" y="800100"/>
                  </a:lnTo>
                  <a:lnTo>
                    <a:pt x="19050" y="798830"/>
                  </a:lnTo>
                  <a:lnTo>
                    <a:pt x="20320" y="797560"/>
                  </a:lnTo>
                  <a:lnTo>
                    <a:pt x="21590" y="797560"/>
                  </a:lnTo>
                  <a:lnTo>
                    <a:pt x="21590" y="796290"/>
                  </a:lnTo>
                  <a:lnTo>
                    <a:pt x="22859" y="793750"/>
                  </a:lnTo>
                  <a:lnTo>
                    <a:pt x="24129" y="793750"/>
                  </a:lnTo>
                  <a:lnTo>
                    <a:pt x="25400" y="791210"/>
                  </a:lnTo>
                  <a:lnTo>
                    <a:pt x="26670" y="791210"/>
                  </a:lnTo>
                  <a:lnTo>
                    <a:pt x="27940" y="789940"/>
                  </a:lnTo>
                  <a:lnTo>
                    <a:pt x="29209" y="788670"/>
                  </a:lnTo>
                  <a:lnTo>
                    <a:pt x="30479" y="787400"/>
                  </a:lnTo>
                  <a:lnTo>
                    <a:pt x="31750" y="786130"/>
                  </a:lnTo>
                  <a:lnTo>
                    <a:pt x="33020" y="784860"/>
                  </a:lnTo>
                  <a:lnTo>
                    <a:pt x="34290" y="784860"/>
                  </a:lnTo>
                  <a:lnTo>
                    <a:pt x="35559" y="783590"/>
                  </a:lnTo>
                  <a:lnTo>
                    <a:pt x="36829" y="782320"/>
                  </a:lnTo>
                  <a:lnTo>
                    <a:pt x="38100" y="782320"/>
                  </a:lnTo>
                  <a:lnTo>
                    <a:pt x="39370" y="781050"/>
                  </a:lnTo>
                  <a:lnTo>
                    <a:pt x="40640" y="781050"/>
                  </a:lnTo>
                  <a:lnTo>
                    <a:pt x="41909" y="779780"/>
                  </a:lnTo>
                  <a:lnTo>
                    <a:pt x="43179" y="779780"/>
                  </a:lnTo>
                  <a:lnTo>
                    <a:pt x="45720" y="779780"/>
                  </a:lnTo>
                  <a:lnTo>
                    <a:pt x="46990" y="778510"/>
                  </a:lnTo>
                  <a:lnTo>
                    <a:pt x="48259" y="778510"/>
                  </a:lnTo>
                  <a:lnTo>
                    <a:pt x="49529" y="779780"/>
                  </a:lnTo>
                  <a:lnTo>
                    <a:pt x="50800" y="781050"/>
                  </a:lnTo>
                  <a:lnTo>
                    <a:pt x="52069" y="782320"/>
                  </a:lnTo>
                  <a:lnTo>
                    <a:pt x="50800" y="783590"/>
                  </a:lnTo>
                  <a:lnTo>
                    <a:pt x="50800" y="784860"/>
                  </a:lnTo>
                  <a:lnTo>
                    <a:pt x="49529" y="786130"/>
                  </a:lnTo>
                  <a:lnTo>
                    <a:pt x="49529" y="787400"/>
                  </a:lnTo>
                  <a:lnTo>
                    <a:pt x="48259" y="788670"/>
                  </a:lnTo>
                  <a:lnTo>
                    <a:pt x="46990" y="789940"/>
                  </a:lnTo>
                  <a:lnTo>
                    <a:pt x="45720" y="789940"/>
                  </a:lnTo>
                  <a:lnTo>
                    <a:pt x="44450" y="791210"/>
                  </a:lnTo>
                  <a:lnTo>
                    <a:pt x="43179" y="792480"/>
                  </a:lnTo>
                  <a:lnTo>
                    <a:pt x="41909" y="792480"/>
                  </a:lnTo>
                  <a:lnTo>
                    <a:pt x="40640" y="793750"/>
                  </a:lnTo>
                  <a:lnTo>
                    <a:pt x="39370" y="795020"/>
                  </a:lnTo>
                  <a:lnTo>
                    <a:pt x="38100" y="796290"/>
                  </a:lnTo>
                  <a:lnTo>
                    <a:pt x="36829" y="796290"/>
                  </a:lnTo>
                  <a:lnTo>
                    <a:pt x="35559" y="797560"/>
                  </a:lnTo>
                  <a:lnTo>
                    <a:pt x="34290" y="798830"/>
                  </a:lnTo>
                  <a:lnTo>
                    <a:pt x="33020" y="800100"/>
                  </a:lnTo>
                  <a:lnTo>
                    <a:pt x="33020" y="801370"/>
                  </a:lnTo>
                  <a:lnTo>
                    <a:pt x="31750" y="802640"/>
                  </a:lnTo>
                  <a:lnTo>
                    <a:pt x="30479" y="803910"/>
                  </a:lnTo>
                  <a:lnTo>
                    <a:pt x="29209" y="805180"/>
                  </a:lnTo>
                  <a:lnTo>
                    <a:pt x="27940" y="806450"/>
                  </a:lnTo>
                  <a:lnTo>
                    <a:pt x="27940" y="808990"/>
                  </a:lnTo>
                  <a:lnTo>
                    <a:pt x="26670" y="811530"/>
                  </a:lnTo>
                  <a:lnTo>
                    <a:pt x="25400" y="812800"/>
                  </a:lnTo>
                  <a:lnTo>
                    <a:pt x="24129" y="815340"/>
                  </a:lnTo>
                  <a:lnTo>
                    <a:pt x="24129" y="816610"/>
                  </a:lnTo>
                  <a:lnTo>
                    <a:pt x="21590" y="819150"/>
                  </a:lnTo>
                  <a:lnTo>
                    <a:pt x="21590" y="821690"/>
                  </a:lnTo>
                  <a:lnTo>
                    <a:pt x="20320" y="824230"/>
                  </a:lnTo>
                  <a:lnTo>
                    <a:pt x="19050" y="826769"/>
                  </a:lnTo>
                  <a:lnTo>
                    <a:pt x="17779" y="828040"/>
                  </a:lnTo>
                  <a:lnTo>
                    <a:pt x="17779" y="830580"/>
                  </a:lnTo>
                  <a:lnTo>
                    <a:pt x="16509" y="833119"/>
                  </a:lnTo>
                  <a:lnTo>
                    <a:pt x="16509" y="835660"/>
                  </a:lnTo>
                  <a:lnTo>
                    <a:pt x="16509" y="838200"/>
                  </a:lnTo>
                  <a:lnTo>
                    <a:pt x="16509" y="848360"/>
                  </a:lnTo>
                  <a:lnTo>
                    <a:pt x="15240" y="849630"/>
                  </a:lnTo>
                  <a:lnTo>
                    <a:pt x="15240" y="864869"/>
                  </a:lnTo>
                  <a:lnTo>
                    <a:pt x="16509" y="866140"/>
                  </a:lnTo>
                  <a:lnTo>
                    <a:pt x="16509" y="868680"/>
                  </a:lnTo>
                  <a:lnTo>
                    <a:pt x="16509" y="869950"/>
                  </a:lnTo>
                  <a:lnTo>
                    <a:pt x="17779" y="872490"/>
                  </a:lnTo>
                  <a:lnTo>
                    <a:pt x="17779" y="873760"/>
                  </a:lnTo>
                  <a:lnTo>
                    <a:pt x="19050" y="875030"/>
                  </a:lnTo>
                  <a:lnTo>
                    <a:pt x="19050" y="876300"/>
                  </a:lnTo>
                  <a:lnTo>
                    <a:pt x="20320" y="878840"/>
                  </a:lnTo>
                  <a:lnTo>
                    <a:pt x="20320" y="880110"/>
                  </a:lnTo>
                  <a:lnTo>
                    <a:pt x="21590" y="881380"/>
                  </a:lnTo>
                  <a:lnTo>
                    <a:pt x="21590" y="882650"/>
                  </a:lnTo>
                  <a:lnTo>
                    <a:pt x="22859" y="882650"/>
                  </a:lnTo>
                  <a:lnTo>
                    <a:pt x="24129" y="883919"/>
                  </a:lnTo>
                  <a:lnTo>
                    <a:pt x="25400" y="885190"/>
                  </a:lnTo>
                  <a:lnTo>
                    <a:pt x="26670" y="886460"/>
                  </a:lnTo>
                  <a:lnTo>
                    <a:pt x="27940" y="887730"/>
                  </a:lnTo>
                  <a:lnTo>
                    <a:pt x="29209" y="887730"/>
                  </a:lnTo>
                  <a:lnTo>
                    <a:pt x="30479" y="889000"/>
                  </a:lnTo>
                  <a:lnTo>
                    <a:pt x="33020" y="889000"/>
                  </a:lnTo>
                  <a:lnTo>
                    <a:pt x="34290" y="890269"/>
                  </a:lnTo>
                  <a:lnTo>
                    <a:pt x="35559" y="890269"/>
                  </a:lnTo>
                  <a:lnTo>
                    <a:pt x="38100" y="890269"/>
                  </a:lnTo>
                  <a:lnTo>
                    <a:pt x="39370" y="890269"/>
                  </a:lnTo>
                  <a:lnTo>
                    <a:pt x="41909" y="889000"/>
                  </a:lnTo>
                  <a:lnTo>
                    <a:pt x="43179" y="889000"/>
                  </a:lnTo>
                  <a:lnTo>
                    <a:pt x="45720" y="887730"/>
                  </a:lnTo>
                  <a:lnTo>
                    <a:pt x="48259" y="887730"/>
                  </a:lnTo>
                  <a:lnTo>
                    <a:pt x="49529" y="885190"/>
                  </a:lnTo>
                  <a:lnTo>
                    <a:pt x="52069" y="885190"/>
                  </a:lnTo>
                  <a:lnTo>
                    <a:pt x="54609" y="882650"/>
                  </a:lnTo>
                  <a:lnTo>
                    <a:pt x="57150" y="881380"/>
                  </a:lnTo>
                  <a:lnTo>
                    <a:pt x="59690" y="880110"/>
                  </a:lnTo>
                  <a:lnTo>
                    <a:pt x="62230" y="878840"/>
                  </a:lnTo>
                  <a:lnTo>
                    <a:pt x="66040" y="876300"/>
                  </a:lnTo>
                  <a:lnTo>
                    <a:pt x="68580" y="875030"/>
                  </a:lnTo>
                  <a:lnTo>
                    <a:pt x="72390" y="872490"/>
                  </a:lnTo>
                  <a:lnTo>
                    <a:pt x="74930" y="869950"/>
                  </a:lnTo>
                  <a:lnTo>
                    <a:pt x="78740" y="867410"/>
                  </a:lnTo>
                  <a:lnTo>
                    <a:pt x="81280" y="864869"/>
                  </a:lnTo>
                  <a:lnTo>
                    <a:pt x="85090" y="862330"/>
                  </a:lnTo>
                  <a:lnTo>
                    <a:pt x="88900" y="858519"/>
                  </a:lnTo>
                  <a:lnTo>
                    <a:pt x="91440" y="855980"/>
                  </a:lnTo>
                  <a:lnTo>
                    <a:pt x="93980" y="852169"/>
                  </a:lnTo>
                  <a:lnTo>
                    <a:pt x="96519" y="849630"/>
                  </a:lnTo>
                  <a:lnTo>
                    <a:pt x="100330" y="847090"/>
                  </a:lnTo>
                  <a:lnTo>
                    <a:pt x="102869" y="844550"/>
                  </a:lnTo>
                  <a:lnTo>
                    <a:pt x="104140" y="842010"/>
                  </a:lnTo>
                  <a:lnTo>
                    <a:pt x="106680" y="839469"/>
                  </a:lnTo>
                  <a:lnTo>
                    <a:pt x="109219" y="836930"/>
                  </a:lnTo>
                  <a:lnTo>
                    <a:pt x="110490" y="834390"/>
                  </a:lnTo>
                  <a:lnTo>
                    <a:pt x="111759" y="831850"/>
                  </a:lnTo>
                  <a:lnTo>
                    <a:pt x="113030" y="829310"/>
                  </a:lnTo>
                  <a:lnTo>
                    <a:pt x="114300" y="825500"/>
                  </a:lnTo>
                  <a:lnTo>
                    <a:pt x="116840" y="822960"/>
                  </a:lnTo>
                  <a:lnTo>
                    <a:pt x="118109" y="820419"/>
                  </a:lnTo>
                  <a:lnTo>
                    <a:pt x="119380" y="816610"/>
                  </a:lnTo>
                  <a:lnTo>
                    <a:pt x="121919" y="812800"/>
                  </a:lnTo>
                  <a:lnTo>
                    <a:pt x="123190" y="810260"/>
                  </a:lnTo>
                  <a:lnTo>
                    <a:pt x="124459" y="807720"/>
                  </a:lnTo>
                  <a:lnTo>
                    <a:pt x="127000" y="803910"/>
                  </a:lnTo>
                  <a:lnTo>
                    <a:pt x="128269" y="801370"/>
                  </a:lnTo>
                  <a:lnTo>
                    <a:pt x="129540" y="797560"/>
                  </a:lnTo>
                  <a:lnTo>
                    <a:pt x="130809" y="795020"/>
                  </a:lnTo>
                  <a:lnTo>
                    <a:pt x="132080" y="792480"/>
                  </a:lnTo>
                  <a:lnTo>
                    <a:pt x="132080" y="791210"/>
                  </a:lnTo>
                  <a:lnTo>
                    <a:pt x="133350" y="789940"/>
                  </a:lnTo>
                  <a:lnTo>
                    <a:pt x="134619" y="787400"/>
                  </a:lnTo>
                  <a:lnTo>
                    <a:pt x="134619" y="786130"/>
                  </a:lnTo>
                  <a:lnTo>
                    <a:pt x="134619" y="783590"/>
                  </a:lnTo>
                  <a:lnTo>
                    <a:pt x="134619" y="760730"/>
                  </a:lnTo>
                  <a:lnTo>
                    <a:pt x="135890" y="758190"/>
                  </a:lnTo>
                  <a:lnTo>
                    <a:pt x="135890" y="754380"/>
                  </a:lnTo>
                  <a:lnTo>
                    <a:pt x="135890" y="751840"/>
                  </a:lnTo>
                  <a:lnTo>
                    <a:pt x="137159" y="749300"/>
                  </a:lnTo>
                  <a:lnTo>
                    <a:pt x="138430" y="746760"/>
                  </a:lnTo>
                  <a:lnTo>
                    <a:pt x="139700" y="744220"/>
                  </a:lnTo>
                  <a:lnTo>
                    <a:pt x="140969" y="741680"/>
                  </a:lnTo>
                  <a:lnTo>
                    <a:pt x="140969" y="739140"/>
                  </a:lnTo>
                  <a:lnTo>
                    <a:pt x="143509" y="736600"/>
                  </a:lnTo>
                  <a:lnTo>
                    <a:pt x="144780" y="734060"/>
                  </a:lnTo>
                  <a:lnTo>
                    <a:pt x="146050" y="730250"/>
                  </a:lnTo>
                  <a:lnTo>
                    <a:pt x="148590" y="727710"/>
                  </a:lnTo>
                  <a:lnTo>
                    <a:pt x="149859" y="725169"/>
                  </a:lnTo>
                  <a:lnTo>
                    <a:pt x="152400" y="721360"/>
                  </a:lnTo>
                  <a:lnTo>
                    <a:pt x="154940" y="718819"/>
                  </a:lnTo>
                  <a:lnTo>
                    <a:pt x="157480" y="716280"/>
                  </a:lnTo>
                  <a:lnTo>
                    <a:pt x="158750" y="713740"/>
                  </a:lnTo>
                  <a:lnTo>
                    <a:pt x="161290" y="711200"/>
                  </a:lnTo>
                  <a:lnTo>
                    <a:pt x="163830" y="708660"/>
                  </a:lnTo>
                  <a:lnTo>
                    <a:pt x="166369" y="706119"/>
                  </a:lnTo>
                  <a:lnTo>
                    <a:pt x="168909" y="704850"/>
                  </a:lnTo>
                  <a:lnTo>
                    <a:pt x="170180" y="702310"/>
                  </a:lnTo>
                  <a:lnTo>
                    <a:pt x="172719" y="699769"/>
                  </a:lnTo>
                  <a:lnTo>
                    <a:pt x="175259" y="698500"/>
                  </a:lnTo>
                  <a:lnTo>
                    <a:pt x="177800" y="695960"/>
                  </a:lnTo>
                  <a:lnTo>
                    <a:pt x="179069" y="694690"/>
                  </a:lnTo>
                  <a:lnTo>
                    <a:pt x="181609" y="692150"/>
                  </a:lnTo>
                  <a:lnTo>
                    <a:pt x="182880" y="689610"/>
                  </a:lnTo>
                  <a:lnTo>
                    <a:pt x="185419" y="687069"/>
                  </a:lnTo>
                  <a:lnTo>
                    <a:pt x="186690" y="684530"/>
                  </a:lnTo>
                  <a:lnTo>
                    <a:pt x="189230" y="683260"/>
                  </a:lnTo>
                  <a:lnTo>
                    <a:pt x="190500" y="680719"/>
                  </a:lnTo>
                  <a:lnTo>
                    <a:pt x="191769" y="678180"/>
                  </a:lnTo>
                  <a:lnTo>
                    <a:pt x="194309" y="676910"/>
                  </a:lnTo>
                  <a:lnTo>
                    <a:pt x="195580" y="675640"/>
                  </a:lnTo>
                  <a:lnTo>
                    <a:pt x="196850" y="673100"/>
                  </a:lnTo>
                  <a:lnTo>
                    <a:pt x="199390" y="671830"/>
                  </a:lnTo>
                  <a:lnTo>
                    <a:pt x="199390" y="670560"/>
                  </a:lnTo>
                  <a:lnTo>
                    <a:pt x="201930" y="668019"/>
                  </a:lnTo>
                  <a:lnTo>
                    <a:pt x="203200" y="666750"/>
                  </a:lnTo>
                  <a:lnTo>
                    <a:pt x="204469" y="664210"/>
                  </a:lnTo>
                  <a:lnTo>
                    <a:pt x="207009" y="661669"/>
                  </a:lnTo>
                  <a:lnTo>
                    <a:pt x="209550" y="659130"/>
                  </a:lnTo>
                  <a:lnTo>
                    <a:pt x="210819" y="656590"/>
                  </a:lnTo>
                  <a:lnTo>
                    <a:pt x="212090" y="655319"/>
                  </a:lnTo>
                  <a:lnTo>
                    <a:pt x="213359" y="652780"/>
                  </a:lnTo>
                  <a:lnTo>
                    <a:pt x="215900" y="650240"/>
                  </a:lnTo>
                  <a:lnTo>
                    <a:pt x="217169" y="647700"/>
                  </a:lnTo>
                  <a:lnTo>
                    <a:pt x="219709" y="646430"/>
                  </a:lnTo>
                  <a:lnTo>
                    <a:pt x="220980" y="643890"/>
                  </a:lnTo>
                  <a:lnTo>
                    <a:pt x="222250" y="642619"/>
                  </a:lnTo>
                  <a:lnTo>
                    <a:pt x="223519" y="641350"/>
                  </a:lnTo>
                  <a:lnTo>
                    <a:pt x="224790" y="640080"/>
                  </a:lnTo>
                  <a:lnTo>
                    <a:pt x="224790" y="638810"/>
                  </a:lnTo>
                  <a:lnTo>
                    <a:pt x="226059" y="637540"/>
                  </a:lnTo>
                  <a:lnTo>
                    <a:pt x="226059" y="636269"/>
                  </a:lnTo>
                  <a:lnTo>
                    <a:pt x="227330" y="635000"/>
                  </a:lnTo>
                  <a:lnTo>
                    <a:pt x="228600" y="633730"/>
                  </a:lnTo>
                  <a:lnTo>
                    <a:pt x="228600" y="631190"/>
                  </a:lnTo>
                  <a:lnTo>
                    <a:pt x="229869" y="631190"/>
                  </a:lnTo>
                  <a:lnTo>
                    <a:pt x="229869" y="628650"/>
                  </a:lnTo>
                  <a:lnTo>
                    <a:pt x="231140" y="626110"/>
                  </a:lnTo>
                  <a:lnTo>
                    <a:pt x="231140" y="624840"/>
                  </a:lnTo>
                  <a:lnTo>
                    <a:pt x="231140" y="623569"/>
                  </a:lnTo>
                  <a:lnTo>
                    <a:pt x="231140" y="624840"/>
                  </a:lnTo>
                  <a:lnTo>
                    <a:pt x="231140" y="626110"/>
                  </a:lnTo>
                  <a:lnTo>
                    <a:pt x="231140" y="627380"/>
                  </a:lnTo>
                  <a:lnTo>
                    <a:pt x="229869" y="629919"/>
                  </a:lnTo>
                  <a:lnTo>
                    <a:pt x="229869" y="631190"/>
                  </a:lnTo>
                  <a:lnTo>
                    <a:pt x="229869" y="633730"/>
                  </a:lnTo>
                  <a:lnTo>
                    <a:pt x="228600" y="636269"/>
                  </a:lnTo>
                  <a:lnTo>
                    <a:pt x="228600" y="647700"/>
                  </a:lnTo>
                  <a:lnTo>
                    <a:pt x="229869" y="650240"/>
                  </a:lnTo>
                  <a:lnTo>
                    <a:pt x="229869" y="651510"/>
                  </a:lnTo>
                  <a:lnTo>
                    <a:pt x="229869" y="652780"/>
                  </a:lnTo>
                  <a:lnTo>
                    <a:pt x="231140" y="655319"/>
                  </a:lnTo>
                  <a:lnTo>
                    <a:pt x="231140" y="657860"/>
                  </a:lnTo>
                  <a:lnTo>
                    <a:pt x="231140" y="659130"/>
                  </a:lnTo>
                  <a:lnTo>
                    <a:pt x="232409" y="661669"/>
                  </a:lnTo>
                  <a:lnTo>
                    <a:pt x="232409" y="665480"/>
                  </a:lnTo>
                  <a:lnTo>
                    <a:pt x="233680" y="668019"/>
                  </a:lnTo>
                  <a:lnTo>
                    <a:pt x="233680" y="670560"/>
                  </a:lnTo>
                  <a:lnTo>
                    <a:pt x="234950" y="674369"/>
                  </a:lnTo>
                  <a:lnTo>
                    <a:pt x="234950" y="676910"/>
                  </a:lnTo>
                  <a:lnTo>
                    <a:pt x="237490" y="679450"/>
                  </a:lnTo>
                  <a:lnTo>
                    <a:pt x="237490" y="683260"/>
                  </a:lnTo>
                  <a:lnTo>
                    <a:pt x="240030" y="685800"/>
                  </a:lnTo>
                  <a:lnTo>
                    <a:pt x="241300" y="689610"/>
                  </a:lnTo>
                  <a:lnTo>
                    <a:pt x="242569" y="692150"/>
                  </a:lnTo>
                  <a:lnTo>
                    <a:pt x="245109" y="694690"/>
                  </a:lnTo>
                  <a:lnTo>
                    <a:pt x="246380" y="698500"/>
                  </a:lnTo>
                  <a:lnTo>
                    <a:pt x="247650" y="699769"/>
                  </a:lnTo>
                  <a:lnTo>
                    <a:pt x="248919" y="702310"/>
                  </a:lnTo>
                  <a:lnTo>
                    <a:pt x="250190" y="704850"/>
                  </a:lnTo>
                  <a:lnTo>
                    <a:pt x="251459" y="706119"/>
                  </a:lnTo>
                  <a:lnTo>
                    <a:pt x="251459" y="707390"/>
                  </a:lnTo>
                  <a:lnTo>
                    <a:pt x="252730" y="709930"/>
                  </a:lnTo>
                  <a:lnTo>
                    <a:pt x="252730" y="711200"/>
                  </a:lnTo>
                  <a:lnTo>
                    <a:pt x="254000" y="712469"/>
                  </a:lnTo>
                  <a:lnTo>
                    <a:pt x="254000" y="715010"/>
                  </a:lnTo>
                  <a:lnTo>
                    <a:pt x="255269" y="716280"/>
                  </a:lnTo>
                  <a:lnTo>
                    <a:pt x="255269" y="717550"/>
                  </a:lnTo>
                  <a:lnTo>
                    <a:pt x="256540" y="718819"/>
                  </a:lnTo>
                  <a:lnTo>
                    <a:pt x="256540" y="720090"/>
                  </a:lnTo>
                  <a:lnTo>
                    <a:pt x="256540" y="722630"/>
                  </a:lnTo>
                  <a:lnTo>
                    <a:pt x="257809" y="723900"/>
                  </a:lnTo>
                  <a:lnTo>
                    <a:pt x="257809" y="726440"/>
                  </a:lnTo>
                  <a:lnTo>
                    <a:pt x="256540" y="728980"/>
                  </a:lnTo>
                  <a:lnTo>
                    <a:pt x="256540" y="731519"/>
                  </a:lnTo>
                  <a:lnTo>
                    <a:pt x="256540" y="735330"/>
                  </a:lnTo>
                  <a:lnTo>
                    <a:pt x="255269" y="737869"/>
                  </a:lnTo>
                  <a:lnTo>
                    <a:pt x="255269" y="741680"/>
                  </a:lnTo>
                  <a:lnTo>
                    <a:pt x="254000" y="744220"/>
                  </a:lnTo>
                  <a:lnTo>
                    <a:pt x="252730" y="748030"/>
                  </a:lnTo>
                  <a:lnTo>
                    <a:pt x="252730" y="750570"/>
                  </a:lnTo>
                  <a:lnTo>
                    <a:pt x="251459" y="754380"/>
                  </a:lnTo>
                  <a:lnTo>
                    <a:pt x="250190" y="758190"/>
                  </a:lnTo>
                  <a:lnTo>
                    <a:pt x="248919" y="760730"/>
                  </a:lnTo>
                  <a:lnTo>
                    <a:pt x="248919" y="763270"/>
                  </a:lnTo>
                  <a:lnTo>
                    <a:pt x="247650" y="767080"/>
                  </a:lnTo>
                  <a:lnTo>
                    <a:pt x="247650" y="769620"/>
                  </a:lnTo>
                  <a:lnTo>
                    <a:pt x="246380" y="772160"/>
                  </a:lnTo>
                  <a:lnTo>
                    <a:pt x="246380" y="774700"/>
                  </a:lnTo>
                  <a:lnTo>
                    <a:pt x="245109" y="777240"/>
                  </a:lnTo>
                  <a:lnTo>
                    <a:pt x="245109" y="781050"/>
                  </a:lnTo>
                  <a:lnTo>
                    <a:pt x="245109" y="784860"/>
                  </a:lnTo>
                  <a:lnTo>
                    <a:pt x="243840" y="787400"/>
                  </a:lnTo>
                  <a:lnTo>
                    <a:pt x="242569" y="791210"/>
                  </a:lnTo>
                  <a:lnTo>
                    <a:pt x="242569" y="793750"/>
                  </a:lnTo>
                  <a:lnTo>
                    <a:pt x="241300" y="797560"/>
                  </a:lnTo>
                  <a:lnTo>
                    <a:pt x="240030" y="801370"/>
                  </a:lnTo>
                  <a:lnTo>
                    <a:pt x="240030" y="805180"/>
                  </a:lnTo>
                  <a:lnTo>
                    <a:pt x="238759" y="807720"/>
                  </a:lnTo>
                  <a:lnTo>
                    <a:pt x="238759" y="811530"/>
                  </a:lnTo>
                  <a:lnTo>
                    <a:pt x="238759" y="814069"/>
                  </a:lnTo>
                  <a:lnTo>
                    <a:pt x="237490" y="816610"/>
                  </a:lnTo>
                  <a:lnTo>
                    <a:pt x="237490" y="820419"/>
                  </a:lnTo>
                  <a:lnTo>
                    <a:pt x="238759" y="822960"/>
                  </a:lnTo>
                  <a:lnTo>
                    <a:pt x="238759" y="828040"/>
                  </a:lnTo>
                  <a:lnTo>
                    <a:pt x="240030" y="833119"/>
                  </a:lnTo>
                  <a:lnTo>
                    <a:pt x="240030" y="838200"/>
                  </a:lnTo>
                  <a:lnTo>
                    <a:pt x="241300" y="844550"/>
                  </a:lnTo>
                  <a:lnTo>
                    <a:pt x="243840" y="850900"/>
                  </a:lnTo>
                  <a:lnTo>
                    <a:pt x="245109" y="858519"/>
                  </a:lnTo>
                  <a:lnTo>
                    <a:pt x="246380" y="866140"/>
                  </a:lnTo>
                  <a:lnTo>
                    <a:pt x="247650" y="873760"/>
                  </a:lnTo>
                  <a:lnTo>
                    <a:pt x="250190" y="881380"/>
                  </a:lnTo>
                  <a:lnTo>
                    <a:pt x="251459" y="887730"/>
                  </a:lnTo>
                  <a:lnTo>
                    <a:pt x="252730" y="894080"/>
                  </a:lnTo>
                  <a:lnTo>
                    <a:pt x="255269" y="900430"/>
                  </a:lnTo>
                  <a:lnTo>
                    <a:pt x="256540" y="905510"/>
                  </a:lnTo>
                  <a:lnTo>
                    <a:pt x="257809" y="910590"/>
                  </a:lnTo>
                  <a:lnTo>
                    <a:pt x="259080" y="915669"/>
                  </a:lnTo>
                  <a:lnTo>
                    <a:pt x="260350" y="918210"/>
                  </a:lnTo>
                  <a:lnTo>
                    <a:pt x="261619" y="924560"/>
                  </a:lnTo>
                  <a:lnTo>
                    <a:pt x="262890" y="929640"/>
                  </a:lnTo>
                  <a:lnTo>
                    <a:pt x="265430" y="935990"/>
                  </a:lnTo>
                  <a:lnTo>
                    <a:pt x="266700" y="943610"/>
                  </a:lnTo>
                  <a:lnTo>
                    <a:pt x="267969" y="951230"/>
                  </a:lnTo>
                  <a:lnTo>
                    <a:pt x="269240" y="960119"/>
                  </a:lnTo>
                  <a:lnTo>
                    <a:pt x="270509" y="967740"/>
                  </a:lnTo>
                  <a:lnTo>
                    <a:pt x="273050" y="976630"/>
                  </a:lnTo>
                  <a:lnTo>
                    <a:pt x="274319" y="985519"/>
                  </a:lnTo>
                  <a:lnTo>
                    <a:pt x="275590" y="994410"/>
                  </a:lnTo>
                  <a:lnTo>
                    <a:pt x="276859" y="1002030"/>
                  </a:lnTo>
                  <a:lnTo>
                    <a:pt x="278130" y="1009650"/>
                  </a:lnTo>
                  <a:lnTo>
                    <a:pt x="279400" y="1017269"/>
                  </a:lnTo>
                  <a:lnTo>
                    <a:pt x="280669" y="1023619"/>
                  </a:lnTo>
                  <a:lnTo>
                    <a:pt x="283209" y="1029969"/>
                  </a:lnTo>
                  <a:lnTo>
                    <a:pt x="283209" y="1036319"/>
                  </a:lnTo>
                  <a:lnTo>
                    <a:pt x="284480" y="1041400"/>
                  </a:lnTo>
                  <a:lnTo>
                    <a:pt x="285750" y="1047750"/>
                  </a:lnTo>
                  <a:lnTo>
                    <a:pt x="287019" y="1052830"/>
                  </a:lnTo>
                  <a:lnTo>
                    <a:pt x="288290" y="1057910"/>
                  </a:lnTo>
                  <a:lnTo>
                    <a:pt x="289559" y="1062990"/>
                  </a:lnTo>
                  <a:lnTo>
                    <a:pt x="290830" y="1068070"/>
                  </a:lnTo>
                  <a:lnTo>
                    <a:pt x="290830" y="1073150"/>
                  </a:lnTo>
                  <a:lnTo>
                    <a:pt x="292100" y="1078230"/>
                  </a:lnTo>
                  <a:lnTo>
                    <a:pt x="292100" y="1082040"/>
                  </a:lnTo>
                  <a:lnTo>
                    <a:pt x="293369" y="1087120"/>
                  </a:lnTo>
                  <a:lnTo>
                    <a:pt x="293369" y="1089660"/>
                  </a:lnTo>
                  <a:lnTo>
                    <a:pt x="293369" y="1094740"/>
                  </a:lnTo>
                  <a:lnTo>
                    <a:pt x="294640" y="1097280"/>
                  </a:lnTo>
                  <a:lnTo>
                    <a:pt x="294640" y="1101090"/>
                  </a:lnTo>
                  <a:lnTo>
                    <a:pt x="294640" y="1103630"/>
                  </a:lnTo>
                  <a:lnTo>
                    <a:pt x="294640" y="1106170"/>
                  </a:lnTo>
                  <a:lnTo>
                    <a:pt x="293369" y="1109980"/>
                  </a:lnTo>
                  <a:lnTo>
                    <a:pt x="293369" y="1113790"/>
                  </a:lnTo>
                  <a:lnTo>
                    <a:pt x="292100" y="1118870"/>
                  </a:lnTo>
                  <a:lnTo>
                    <a:pt x="292100" y="1123950"/>
                  </a:lnTo>
                  <a:lnTo>
                    <a:pt x="290830" y="1129030"/>
                  </a:lnTo>
                  <a:lnTo>
                    <a:pt x="290830" y="1134110"/>
                  </a:lnTo>
                  <a:lnTo>
                    <a:pt x="289559" y="1139190"/>
                  </a:lnTo>
                  <a:lnTo>
                    <a:pt x="288290" y="1145540"/>
                  </a:lnTo>
                  <a:lnTo>
                    <a:pt x="288290" y="1150620"/>
                  </a:lnTo>
                  <a:lnTo>
                    <a:pt x="287019" y="1156970"/>
                  </a:lnTo>
                  <a:lnTo>
                    <a:pt x="285750" y="1162050"/>
                  </a:lnTo>
                  <a:lnTo>
                    <a:pt x="285750" y="1167130"/>
                  </a:lnTo>
                  <a:lnTo>
                    <a:pt x="285750" y="1172210"/>
                  </a:lnTo>
                  <a:lnTo>
                    <a:pt x="284480" y="1176020"/>
                  </a:lnTo>
                  <a:lnTo>
                    <a:pt x="284480" y="1179830"/>
                  </a:lnTo>
                  <a:lnTo>
                    <a:pt x="284480" y="1184910"/>
                  </a:lnTo>
                  <a:lnTo>
                    <a:pt x="285750" y="1189990"/>
                  </a:lnTo>
                  <a:lnTo>
                    <a:pt x="287019" y="1197610"/>
                  </a:lnTo>
                  <a:lnTo>
                    <a:pt x="288290" y="1205230"/>
                  </a:lnTo>
                  <a:lnTo>
                    <a:pt x="288290" y="1212850"/>
                  </a:lnTo>
                  <a:lnTo>
                    <a:pt x="290830" y="1221740"/>
                  </a:lnTo>
                  <a:lnTo>
                    <a:pt x="292100" y="1230630"/>
                  </a:lnTo>
                  <a:lnTo>
                    <a:pt x="294640" y="1239520"/>
                  </a:lnTo>
                  <a:lnTo>
                    <a:pt x="295909" y="1248410"/>
                  </a:lnTo>
                  <a:lnTo>
                    <a:pt x="298450" y="1258570"/>
                  </a:lnTo>
                  <a:lnTo>
                    <a:pt x="299719" y="1266190"/>
                  </a:lnTo>
                  <a:lnTo>
                    <a:pt x="300990" y="1275080"/>
                  </a:lnTo>
                  <a:lnTo>
                    <a:pt x="302259" y="1281430"/>
                  </a:lnTo>
                  <a:lnTo>
                    <a:pt x="304800" y="1287780"/>
                  </a:lnTo>
                  <a:lnTo>
                    <a:pt x="304800" y="1294130"/>
                  </a:lnTo>
                  <a:lnTo>
                    <a:pt x="306069" y="1297940"/>
                  </a:lnTo>
                  <a:lnTo>
                    <a:pt x="306069" y="1301750"/>
                  </a:lnTo>
                  <a:lnTo>
                    <a:pt x="307340" y="1305560"/>
                  </a:lnTo>
                  <a:lnTo>
                    <a:pt x="308609" y="1311910"/>
                  </a:lnTo>
                  <a:lnTo>
                    <a:pt x="309880" y="1316990"/>
                  </a:lnTo>
                  <a:lnTo>
                    <a:pt x="311150" y="1323340"/>
                  </a:lnTo>
                  <a:lnTo>
                    <a:pt x="312419" y="1329690"/>
                  </a:lnTo>
                  <a:lnTo>
                    <a:pt x="313690" y="1336040"/>
                  </a:lnTo>
                  <a:lnTo>
                    <a:pt x="316230" y="1342390"/>
                  </a:lnTo>
                  <a:lnTo>
                    <a:pt x="317500" y="1348740"/>
                  </a:lnTo>
                  <a:lnTo>
                    <a:pt x="320040" y="1355090"/>
                  </a:lnTo>
                  <a:lnTo>
                    <a:pt x="320040" y="1361440"/>
                  </a:lnTo>
                  <a:lnTo>
                    <a:pt x="321309" y="1366520"/>
                  </a:lnTo>
                  <a:lnTo>
                    <a:pt x="322580" y="1371600"/>
                  </a:lnTo>
                  <a:lnTo>
                    <a:pt x="323850" y="1376680"/>
                  </a:lnTo>
                  <a:lnTo>
                    <a:pt x="323850" y="1380490"/>
                  </a:lnTo>
                  <a:lnTo>
                    <a:pt x="325119" y="1383030"/>
                  </a:lnTo>
                  <a:lnTo>
                    <a:pt x="325119" y="1385570"/>
                  </a:lnTo>
                  <a:lnTo>
                    <a:pt x="325119" y="1388110"/>
                  </a:lnTo>
                  <a:lnTo>
                    <a:pt x="325119" y="1389380"/>
                  </a:lnTo>
                  <a:lnTo>
                    <a:pt x="326390" y="1391920"/>
                  </a:lnTo>
                  <a:lnTo>
                    <a:pt x="326390" y="1394460"/>
                  </a:lnTo>
                  <a:lnTo>
                    <a:pt x="326390" y="1395730"/>
                  </a:lnTo>
                  <a:lnTo>
                    <a:pt x="327659" y="1398270"/>
                  </a:lnTo>
                  <a:lnTo>
                    <a:pt x="327659" y="1400810"/>
                  </a:lnTo>
                  <a:lnTo>
                    <a:pt x="327659" y="1403350"/>
                  </a:lnTo>
                  <a:lnTo>
                    <a:pt x="328930" y="1405890"/>
                  </a:lnTo>
                  <a:lnTo>
                    <a:pt x="328930" y="1407160"/>
                  </a:lnTo>
                  <a:lnTo>
                    <a:pt x="327659" y="1409700"/>
                  </a:lnTo>
                  <a:lnTo>
                    <a:pt x="327659" y="1412240"/>
                  </a:lnTo>
                  <a:lnTo>
                    <a:pt x="326390" y="1414780"/>
                  </a:lnTo>
                  <a:lnTo>
                    <a:pt x="326390" y="1417320"/>
                  </a:lnTo>
                  <a:lnTo>
                    <a:pt x="325119" y="1419860"/>
                  </a:lnTo>
                  <a:lnTo>
                    <a:pt x="322580" y="1421130"/>
                  </a:lnTo>
                  <a:lnTo>
                    <a:pt x="321309" y="1423670"/>
                  </a:lnTo>
                  <a:lnTo>
                    <a:pt x="320040" y="1426210"/>
                  </a:lnTo>
                  <a:lnTo>
                    <a:pt x="317500" y="1428750"/>
                  </a:lnTo>
                  <a:lnTo>
                    <a:pt x="316230" y="1431290"/>
                  </a:lnTo>
                  <a:lnTo>
                    <a:pt x="313690" y="1432560"/>
                  </a:lnTo>
                  <a:lnTo>
                    <a:pt x="312419" y="1435100"/>
                  </a:lnTo>
                  <a:lnTo>
                    <a:pt x="311150" y="1437640"/>
                  </a:lnTo>
                  <a:lnTo>
                    <a:pt x="308609" y="1438910"/>
                  </a:lnTo>
                  <a:lnTo>
                    <a:pt x="307340" y="1441450"/>
                  </a:lnTo>
                  <a:lnTo>
                    <a:pt x="304800" y="1443990"/>
                  </a:lnTo>
                  <a:lnTo>
                    <a:pt x="303530" y="1446530"/>
                  </a:lnTo>
                  <a:lnTo>
                    <a:pt x="302259" y="1447800"/>
                  </a:lnTo>
                  <a:lnTo>
                    <a:pt x="299719" y="1450340"/>
                  </a:lnTo>
                  <a:lnTo>
                    <a:pt x="298450" y="1451610"/>
                  </a:lnTo>
                  <a:lnTo>
                    <a:pt x="297180" y="1452880"/>
                  </a:lnTo>
                  <a:lnTo>
                    <a:pt x="294640" y="1455420"/>
                  </a:lnTo>
                  <a:lnTo>
                    <a:pt x="292100" y="1457960"/>
                  </a:lnTo>
                  <a:lnTo>
                    <a:pt x="290830" y="1459230"/>
                  </a:lnTo>
                  <a:lnTo>
                    <a:pt x="288290" y="1460500"/>
                  </a:lnTo>
                  <a:lnTo>
                    <a:pt x="285750" y="1463040"/>
                  </a:lnTo>
                  <a:lnTo>
                    <a:pt x="283209" y="1465580"/>
                  </a:lnTo>
                  <a:lnTo>
                    <a:pt x="280669" y="1466850"/>
                  </a:lnTo>
                  <a:lnTo>
                    <a:pt x="278130" y="1468120"/>
                  </a:lnTo>
                  <a:lnTo>
                    <a:pt x="276859" y="1470660"/>
                  </a:lnTo>
                  <a:lnTo>
                    <a:pt x="274319" y="1473200"/>
                  </a:lnTo>
                  <a:lnTo>
                    <a:pt x="271780" y="1474470"/>
                  </a:lnTo>
                  <a:lnTo>
                    <a:pt x="269240" y="1475740"/>
                  </a:lnTo>
                  <a:lnTo>
                    <a:pt x="267969" y="1478280"/>
                  </a:lnTo>
                  <a:lnTo>
                    <a:pt x="266700" y="1480820"/>
                  </a:lnTo>
                  <a:lnTo>
                    <a:pt x="265430" y="1482090"/>
                  </a:lnTo>
                  <a:lnTo>
                    <a:pt x="264159" y="1484630"/>
                  </a:lnTo>
                  <a:lnTo>
                    <a:pt x="262890" y="1485900"/>
                  </a:lnTo>
                  <a:lnTo>
                    <a:pt x="261619" y="1487170"/>
                  </a:lnTo>
                  <a:lnTo>
                    <a:pt x="261619" y="1489710"/>
                  </a:lnTo>
                  <a:lnTo>
                    <a:pt x="260350" y="1490980"/>
                  </a:lnTo>
                  <a:lnTo>
                    <a:pt x="259080" y="1492250"/>
                  </a:lnTo>
                  <a:lnTo>
                    <a:pt x="259080" y="1493520"/>
                  </a:lnTo>
                  <a:lnTo>
                    <a:pt x="257809" y="1494790"/>
                  </a:lnTo>
                  <a:lnTo>
                    <a:pt x="257809" y="1497330"/>
                  </a:lnTo>
                  <a:lnTo>
                    <a:pt x="256540" y="1497330"/>
                  </a:lnTo>
                  <a:lnTo>
                    <a:pt x="256540" y="1498600"/>
                  </a:lnTo>
                  <a:lnTo>
                    <a:pt x="255269" y="1501140"/>
                  </a:lnTo>
                  <a:lnTo>
                    <a:pt x="255269" y="1502410"/>
                  </a:lnTo>
                  <a:lnTo>
                    <a:pt x="255269" y="1503680"/>
                  </a:lnTo>
                  <a:lnTo>
                    <a:pt x="255269" y="1506220"/>
                  </a:lnTo>
                  <a:lnTo>
                    <a:pt x="254000" y="1508760"/>
                  </a:lnTo>
                  <a:lnTo>
                    <a:pt x="254000" y="1539240"/>
                  </a:lnTo>
                  <a:lnTo>
                    <a:pt x="255269" y="1540510"/>
                  </a:lnTo>
                  <a:lnTo>
                    <a:pt x="255269" y="1541780"/>
                  </a:lnTo>
                  <a:lnTo>
                    <a:pt x="256540" y="1544320"/>
                  </a:lnTo>
                  <a:lnTo>
                    <a:pt x="257809" y="1545590"/>
                  </a:lnTo>
                  <a:lnTo>
                    <a:pt x="259080" y="1546860"/>
                  </a:lnTo>
                  <a:lnTo>
                    <a:pt x="259080" y="1548130"/>
                  </a:lnTo>
                  <a:lnTo>
                    <a:pt x="262890" y="1551940"/>
                  </a:lnTo>
                  <a:lnTo>
                    <a:pt x="264159" y="1553210"/>
                  </a:lnTo>
                  <a:lnTo>
                    <a:pt x="265430" y="1553210"/>
                  </a:lnTo>
                  <a:lnTo>
                    <a:pt x="266700" y="1554480"/>
                  </a:lnTo>
                  <a:lnTo>
                    <a:pt x="267969" y="1554480"/>
                  </a:lnTo>
                  <a:lnTo>
                    <a:pt x="269240" y="1555750"/>
                  </a:lnTo>
                  <a:lnTo>
                    <a:pt x="270509" y="1555750"/>
                  </a:lnTo>
                  <a:lnTo>
                    <a:pt x="271780" y="1555750"/>
                  </a:lnTo>
                  <a:lnTo>
                    <a:pt x="273050" y="1554480"/>
                  </a:lnTo>
                  <a:lnTo>
                    <a:pt x="274319" y="1554480"/>
                  </a:lnTo>
                  <a:lnTo>
                    <a:pt x="276859" y="1553210"/>
                  </a:lnTo>
                  <a:lnTo>
                    <a:pt x="279400" y="1551940"/>
                  </a:lnTo>
                  <a:lnTo>
                    <a:pt x="280669" y="1550670"/>
                  </a:lnTo>
                  <a:lnTo>
                    <a:pt x="283209" y="1549400"/>
                  </a:lnTo>
                  <a:lnTo>
                    <a:pt x="285750" y="1546860"/>
                  </a:lnTo>
                  <a:lnTo>
                    <a:pt x="288290" y="1544320"/>
                  </a:lnTo>
                  <a:lnTo>
                    <a:pt x="292100" y="1541780"/>
                  </a:lnTo>
                  <a:lnTo>
                    <a:pt x="294640" y="1539240"/>
                  </a:lnTo>
                  <a:lnTo>
                    <a:pt x="297180" y="1536700"/>
                  </a:lnTo>
                  <a:lnTo>
                    <a:pt x="299719" y="1534160"/>
                  </a:lnTo>
                  <a:lnTo>
                    <a:pt x="302259" y="1532890"/>
                  </a:lnTo>
                  <a:lnTo>
                    <a:pt x="327659" y="1507490"/>
                  </a:lnTo>
                  <a:lnTo>
                    <a:pt x="331469" y="1504950"/>
                  </a:lnTo>
                  <a:lnTo>
                    <a:pt x="334009" y="1501140"/>
                  </a:lnTo>
                  <a:lnTo>
                    <a:pt x="337819" y="1498600"/>
                  </a:lnTo>
                  <a:lnTo>
                    <a:pt x="341630" y="1496060"/>
                  </a:lnTo>
                  <a:lnTo>
                    <a:pt x="344169" y="1493520"/>
                  </a:lnTo>
                  <a:lnTo>
                    <a:pt x="346709" y="1490980"/>
                  </a:lnTo>
                  <a:lnTo>
                    <a:pt x="349250" y="1489710"/>
                  </a:lnTo>
                  <a:lnTo>
                    <a:pt x="353059" y="1487170"/>
                  </a:lnTo>
                  <a:lnTo>
                    <a:pt x="355600" y="1485900"/>
                  </a:lnTo>
                  <a:lnTo>
                    <a:pt x="356869" y="1484630"/>
                  </a:lnTo>
                  <a:lnTo>
                    <a:pt x="358140" y="1483360"/>
                  </a:lnTo>
                  <a:lnTo>
                    <a:pt x="367030" y="1475740"/>
                  </a:lnTo>
                  <a:lnTo>
                    <a:pt x="369569" y="1474470"/>
                  </a:lnTo>
                  <a:lnTo>
                    <a:pt x="370840" y="1473200"/>
                  </a:lnTo>
                  <a:lnTo>
                    <a:pt x="372109" y="1471930"/>
                  </a:lnTo>
                  <a:lnTo>
                    <a:pt x="374650" y="1470660"/>
                  </a:lnTo>
                  <a:lnTo>
                    <a:pt x="375919" y="1469390"/>
                  </a:lnTo>
                  <a:lnTo>
                    <a:pt x="377190" y="1468120"/>
                  </a:lnTo>
                  <a:lnTo>
                    <a:pt x="379730" y="1465580"/>
                  </a:lnTo>
                  <a:lnTo>
                    <a:pt x="382269" y="1465580"/>
                  </a:lnTo>
                  <a:lnTo>
                    <a:pt x="386080" y="1464310"/>
                  </a:lnTo>
                  <a:lnTo>
                    <a:pt x="387350" y="1463040"/>
                  </a:lnTo>
                  <a:lnTo>
                    <a:pt x="389890" y="1461770"/>
                  </a:lnTo>
                  <a:lnTo>
                    <a:pt x="392430" y="1460500"/>
                  </a:lnTo>
                  <a:lnTo>
                    <a:pt x="393700" y="1460500"/>
                  </a:lnTo>
                  <a:lnTo>
                    <a:pt x="394969" y="1459230"/>
                  </a:lnTo>
                  <a:lnTo>
                    <a:pt x="397509" y="1459230"/>
                  </a:lnTo>
                  <a:lnTo>
                    <a:pt x="398780" y="1457960"/>
                  </a:lnTo>
                  <a:lnTo>
                    <a:pt x="400050" y="1457960"/>
                  </a:lnTo>
                  <a:lnTo>
                    <a:pt x="401319" y="1456690"/>
                  </a:lnTo>
                  <a:lnTo>
                    <a:pt x="402590" y="1455420"/>
                  </a:lnTo>
                  <a:lnTo>
                    <a:pt x="402590" y="1454150"/>
                  </a:lnTo>
                  <a:lnTo>
                    <a:pt x="403859" y="1452880"/>
                  </a:lnTo>
                  <a:lnTo>
                    <a:pt x="403859" y="1451610"/>
                  </a:lnTo>
                  <a:lnTo>
                    <a:pt x="403859" y="1450340"/>
                  </a:lnTo>
                  <a:lnTo>
                    <a:pt x="403859" y="1449070"/>
                  </a:lnTo>
                  <a:lnTo>
                    <a:pt x="403859" y="1447800"/>
                  </a:lnTo>
                  <a:lnTo>
                    <a:pt x="403859" y="1446530"/>
                  </a:lnTo>
                  <a:lnTo>
                    <a:pt x="402590" y="1443990"/>
                  </a:lnTo>
                  <a:lnTo>
                    <a:pt x="402590" y="1442720"/>
                  </a:lnTo>
                  <a:lnTo>
                    <a:pt x="402590" y="1440180"/>
                  </a:lnTo>
                  <a:lnTo>
                    <a:pt x="401319" y="1437640"/>
                  </a:lnTo>
                  <a:lnTo>
                    <a:pt x="401319" y="1436370"/>
                  </a:lnTo>
                  <a:lnTo>
                    <a:pt x="401319" y="1433830"/>
                  </a:lnTo>
                  <a:lnTo>
                    <a:pt x="401319" y="1431290"/>
                  </a:lnTo>
                  <a:lnTo>
                    <a:pt x="400050" y="1427480"/>
                  </a:lnTo>
                  <a:lnTo>
                    <a:pt x="398780" y="1424940"/>
                  </a:lnTo>
                  <a:lnTo>
                    <a:pt x="398780" y="1421130"/>
                  </a:lnTo>
                  <a:lnTo>
                    <a:pt x="397509" y="1418590"/>
                  </a:lnTo>
                  <a:lnTo>
                    <a:pt x="396240" y="1414780"/>
                  </a:lnTo>
                  <a:lnTo>
                    <a:pt x="396240" y="1412240"/>
                  </a:lnTo>
                  <a:lnTo>
                    <a:pt x="394969" y="1407160"/>
                  </a:lnTo>
                  <a:lnTo>
                    <a:pt x="393700" y="1404620"/>
                  </a:lnTo>
                  <a:lnTo>
                    <a:pt x="393700" y="1400810"/>
                  </a:lnTo>
                  <a:lnTo>
                    <a:pt x="392430" y="1397000"/>
                  </a:lnTo>
                  <a:lnTo>
                    <a:pt x="392430" y="1393190"/>
                  </a:lnTo>
                  <a:lnTo>
                    <a:pt x="391159" y="1389380"/>
                  </a:lnTo>
                  <a:lnTo>
                    <a:pt x="391159" y="1385570"/>
                  </a:lnTo>
                  <a:lnTo>
                    <a:pt x="389890" y="1381760"/>
                  </a:lnTo>
                  <a:lnTo>
                    <a:pt x="389890" y="1379220"/>
                  </a:lnTo>
                  <a:lnTo>
                    <a:pt x="389890" y="1375410"/>
                  </a:lnTo>
                  <a:lnTo>
                    <a:pt x="388619" y="1371600"/>
                  </a:lnTo>
                  <a:lnTo>
                    <a:pt x="388619" y="1367790"/>
                  </a:lnTo>
                  <a:lnTo>
                    <a:pt x="388619" y="1365250"/>
                  </a:lnTo>
                  <a:lnTo>
                    <a:pt x="389890" y="1362710"/>
                  </a:lnTo>
                  <a:lnTo>
                    <a:pt x="389890" y="1360170"/>
                  </a:lnTo>
                  <a:lnTo>
                    <a:pt x="389890" y="1357630"/>
                  </a:lnTo>
                  <a:lnTo>
                    <a:pt x="391159" y="1352550"/>
                  </a:lnTo>
                  <a:lnTo>
                    <a:pt x="393700" y="1347470"/>
                  </a:lnTo>
                  <a:lnTo>
                    <a:pt x="393700" y="1339850"/>
                  </a:lnTo>
                  <a:lnTo>
                    <a:pt x="396240" y="1332230"/>
                  </a:lnTo>
                  <a:lnTo>
                    <a:pt x="398780" y="1323340"/>
                  </a:lnTo>
                  <a:lnTo>
                    <a:pt x="400050" y="1314450"/>
                  </a:lnTo>
                  <a:lnTo>
                    <a:pt x="402590" y="1304290"/>
                  </a:lnTo>
                  <a:lnTo>
                    <a:pt x="403859" y="1295400"/>
                  </a:lnTo>
                  <a:lnTo>
                    <a:pt x="406400" y="1285240"/>
                  </a:lnTo>
                  <a:lnTo>
                    <a:pt x="408940" y="1276350"/>
                  </a:lnTo>
                  <a:lnTo>
                    <a:pt x="408940" y="1268730"/>
                  </a:lnTo>
                  <a:lnTo>
                    <a:pt x="411480" y="1261110"/>
                  </a:lnTo>
                  <a:lnTo>
                    <a:pt x="411480" y="1253490"/>
                  </a:lnTo>
                  <a:lnTo>
                    <a:pt x="412750" y="1247140"/>
                  </a:lnTo>
                  <a:lnTo>
                    <a:pt x="412750" y="1221740"/>
                  </a:lnTo>
                  <a:lnTo>
                    <a:pt x="411480" y="1215390"/>
                  </a:lnTo>
                  <a:lnTo>
                    <a:pt x="411480" y="1207770"/>
                  </a:lnTo>
                  <a:lnTo>
                    <a:pt x="411480" y="1200150"/>
                  </a:lnTo>
                  <a:lnTo>
                    <a:pt x="410209" y="1192530"/>
                  </a:lnTo>
                  <a:lnTo>
                    <a:pt x="410209" y="1186180"/>
                  </a:lnTo>
                  <a:lnTo>
                    <a:pt x="410209" y="1178560"/>
                  </a:lnTo>
                  <a:lnTo>
                    <a:pt x="408940" y="1172210"/>
                  </a:lnTo>
                  <a:lnTo>
                    <a:pt x="408940" y="1122680"/>
                  </a:lnTo>
                  <a:lnTo>
                    <a:pt x="410209" y="1116330"/>
                  </a:lnTo>
                  <a:lnTo>
                    <a:pt x="410209" y="1108710"/>
                  </a:lnTo>
                  <a:lnTo>
                    <a:pt x="411480" y="1102360"/>
                  </a:lnTo>
                  <a:lnTo>
                    <a:pt x="411480" y="1094740"/>
                  </a:lnTo>
                  <a:lnTo>
                    <a:pt x="412750" y="1087120"/>
                  </a:lnTo>
                  <a:lnTo>
                    <a:pt x="412750" y="1079500"/>
                  </a:lnTo>
                  <a:lnTo>
                    <a:pt x="414019" y="1071880"/>
                  </a:lnTo>
                  <a:lnTo>
                    <a:pt x="414019" y="1065530"/>
                  </a:lnTo>
                  <a:lnTo>
                    <a:pt x="414019" y="1060450"/>
                  </a:lnTo>
                  <a:lnTo>
                    <a:pt x="415290" y="1055370"/>
                  </a:lnTo>
                  <a:lnTo>
                    <a:pt x="415290" y="1051560"/>
                  </a:lnTo>
                  <a:lnTo>
                    <a:pt x="415290" y="1046480"/>
                  </a:lnTo>
                  <a:lnTo>
                    <a:pt x="416559" y="1040130"/>
                  </a:lnTo>
                  <a:lnTo>
                    <a:pt x="416559" y="1033780"/>
                  </a:lnTo>
                  <a:lnTo>
                    <a:pt x="417830" y="1026160"/>
                  </a:lnTo>
                  <a:lnTo>
                    <a:pt x="419100" y="1017269"/>
                  </a:lnTo>
                  <a:lnTo>
                    <a:pt x="419100" y="1008380"/>
                  </a:lnTo>
                  <a:lnTo>
                    <a:pt x="420369" y="998219"/>
                  </a:lnTo>
                  <a:lnTo>
                    <a:pt x="421640" y="989330"/>
                  </a:lnTo>
                  <a:lnTo>
                    <a:pt x="421640" y="980440"/>
                  </a:lnTo>
                  <a:lnTo>
                    <a:pt x="422909" y="971550"/>
                  </a:lnTo>
                  <a:lnTo>
                    <a:pt x="422909" y="962660"/>
                  </a:lnTo>
                  <a:lnTo>
                    <a:pt x="422909" y="955040"/>
                  </a:lnTo>
                  <a:lnTo>
                    <a:pt x="424180" y="947419"/>
                  </a:lnTo>
                  <a:lnTo>
                    <a:pt x="424180" y="942340"/>
                  </a:lnTo>
                  <a:lnTo>
                    <a:pt x="424180" y="938530"/>
                  </a:lnTo>
                  <a:lnTo>
                    <a:pt x="424180" y="911860"/>
                  </a:lnTo>
                  <a:lnTo>
                    <a:pt x="422909" y="906780"/>
                  </a:lnTo>
                  <a:lnTo>
                    <a:pt x="422909" y="875030"/>
                  </a:lnTo>
                  <a:lnTo>
                    <a:pt x="422909" y="876300"/>
                  </a:lnTo>
                  <a:lnTo>
                    <a:pt x="422909" y="881380"/>
                  </a:lnTo>
                  <a:lnTo>
                    <a:pt x="422909" y="890269"/>
                  </a:lnTo>
                  <a:lnTo>
                    <a:pt x="424180" y="900430"/>
                  </a:lnTo>
                  <a:lnTo>
                    <a:pt x="424180" y="913130"/>
                  </a:lnTo>
                  <a:lnTo>
                    <a:pt x="425450" y="928369"/>
                  </a:lnTo>
                  <a:lnTo>
                    <a:pt x="426719" y="943610"/>
                  </a:lnTo>
                  <a:lnTo>
                    <a:pt x="427990" y="958850"/>
                  </a:lnTo>
                  <a:lnTo>
                    <a:pt x="429259" y="975360"/>
                  </a:lnTo>
                  <a:lnTo>
                    <a:pt x="430530" y="991869"/>
                  </a:lnTo>
                  <a:lnTo>
                    <a:pt x="430530" y="1005840"/>
                  </a:lnTo>
                  <a:lnTo>
                    <a:pt x="433069" y="1019810"/>
                  </a:lnTo>
                  <a:lnTo>
                    <a:pt x="433069" y="1031240"/>
                  </a:lnTo>
                  <a:lnTo>
                    <a:pt x="434340" y="1041400"/>
                  </a:lnTo>
                  <a:lnTo>
                    <a:pt x="435609" y="1049020"/>
                  </a:lnTo>
                  <a:lnTo>
                    <a:pt x="436880" y="1052830"/>
                  </a:lnTo>
                  <a:lnTo>
                    <a:pt x="438150" y="1055370"/>
                  </a:lnTo>
                  <a:lnTo>
                    <a:pt x="438150" y="1059180"/>
                  </a:lnTo>
                  <a:lnTo>
                    <a:pt x="439419" y="1061720"/>
                  </a:lnTo>
                  <a:lnTo>
                    <a:pt x="440690" y="1065530"/>
                  </a:lnTo>
                  <a:lnTo>
                    <a:pt x="440690" y="1069340"/>
                  </a:lnTo>
                  <a:lnTo>
                    <a:pt x="441959" y="1074420"/>
                  </a:lnTo>
                  <a:lnTo>
                    <a:pt x="443230" y="1078230"/>
                  </a:lnTo>
                  <a:lnTo>
                    <a:pt x="444500" y="1083310"/>
                  </a:lnTo>
                  <a:lnTo>
                    <a:pt x="444500" y="1088390"/>
                  </a:lnTo>
                  <a:lnTo>
                    <a:pt x="447040" y="1093470"/>
                  </a:lnTo>
                  <a:lnTo>
                    <a:pt x="447040" y="1097280"/>
                  </a:lnTo>
                  <a:lnTo>
                    <a:pt x="448309" y="1102360"/>
                  </a:lnTo>
                  <a:lnTo>
                    <a:pt x="448309" y="1107440"/>
                  </a:lnTo>
                  <a:lnTo>
                    <a:pt x="449580" y="1111250"/>
                  </a:lnTo>
                  <a:lnTo>
                    <a:pt x="449580" y="1113790"/>
                  </a:lnTo>
                  <a:lnTo>
                    <a:pt x="450850" y="1117600"/>
                  </a:lnTo>
                  <a:lnTo>
                    <a:pt x="450850" y="1120140"/>
                  </a:lnTo>
                  <a:lnTo>
                    <a:pt x="450850" y="1123950"/>
                  </a:lnTo>
                  <a:lnTo>
                    <a:pt x="452119" y="1126490"/>
                  </a:lnTo>
                  <a:lnTo>
                    <a:pt x="452119" y="1129030"/>
                  </a:lnTo>
                  <a:lnTo>
                    <a:pt x="452119" y="1132840"/>
                  </a:lnTo>
                  <a:lnTo>
                    <a:pt x="452119" y="1135380"/>
                  </a:lnTo>
                  <a:lnTo>
                    <a:pt x="453390" y="1137920"/>
                  </a:lnTo>
                  <a:lnTo>
                    <a:pt x="453390" y="1140460"/>
                  </a:lnTo>
                  <a:lnTo>
                    <a:pt x="454659" y="1143000"/>
                  </a:lnTo>
                  <a:lnTo>
                    <a:pt x="454659" y="1145540"/>
                  </a:lnTo>
                  <a:lnTo>
                    <a:pt x="454659" y="1163320"/>
                  </a:lnTo>
                  <a:lnTo>
                    <a:pt x="453390" y="1167130"/>
                  </a:lnTo>
                  <a:lnTo>
                    <a:pt x="452119" y="1172210"/>
                  </a:lnTo>
                  <a:lnTo>
                    <a:pt x="452119" y="1177290"/>
                  </a:lnTo>
                  <a:lnTo>
                    <a:pt x="449580" y="1183640"/>
                  </a:lnTo>
                  <a:lnTo>
                    <a:pt x="448309" y="1188720"/>
                  </a:lnTo>
                  <a:lnTo>
                    <a:pt x="447040" y="1196340"/>
                  </a:lnTo>
                  <a:lnTo>
                    <a:pt x="445769" y="1202690"/>
                  </a:lnTo>
                  <a:lnTo>
                    <a:pt x="444500" y="1209040"/>
                  </a:lnTo>
                  <a:lnTo>
                    <a:pt x="443230" y="1215390"/>
                  </a:lnTo>
                  <a:lnTo>
                    <a:pt x="441959" y="1223010"/>
                  </a:lnTo>
                  <a:lnTo>
                    <a:pt x="441959" y="1228090"/>
                  </a:lnTo>
                  <a:lnTo>
                    <a:pt x="440690" y="1234440"/>
                  </a:lnTo>
                  <a:lnTo>
                    <a:pt x="440690" y="1239520"/>
                  </a:lnTo>
                  <a:lnTo>
                    <a:pt x="440690" y="1243330"/>
                  </a:lnTo>
                  <a:lnTo>
                    <a:pt x="441959" y="1247140"/>
                  </a:lnTo>
                  <a:lnTo>
                    <a:pt x="443230" y="1253490"/>
                  </a:lnTo>
                  <a:lnTo>
                    <a:pt x="444500" y="1259840"/>
                  </a:lnTo>
                  <a:lnTo>
                    <a:pt x="444500" y="1268730"/>
                  </a:lnTo>
                  <a:lnTo>
                    <a:pt x="447040" y="1276350"/>
                  </a:lnTo>
                  <a:lnTo>
                    <a:pt x="448309" y="1285240"/>
                  </a:lnTo>
                  <a:lnTo>
                    <a:pt x="450850" y="1294130"/>
                  </a:lnTo>
                  <a:lnTo>
                    <a:pt x="452119" y="1304290"/>
                  </a:lnTo>
                  <a:lnTo>
                    <a:pt x="454659" y="1313180"/>
                  </a:lnTo>
                  <a:lnTo>
                    <a:pt x="455930" y="1323340"/>
                  </a:lnTo>
                  <a:lnTo>
                    <a:pt x="458469" y="1330960"/>
                  </a:lnTo>
                  <a:lnTo>
                    <a:pt x="459740" y="1339850"/>
                  </a:lnTo>
                  <a:lnTo>
                    <a:pt x="461009" y="1347470"/>
                  </a:lnTo>
                  <a:lnTo>
                    <a:pt x="461009" y="1355090"/>
                  </a:lnTo>
                  <a:lnTo>
                    <a:pt x="462280" y="1360170"/>
                  </a:lnTo>
                  <a:lnTo>
                    <a:pt x="462280" y="1365250"/>
                  </a:lnTo>
                  <a:lnTo>
                    <a:pt x="462280" y="1367790"/>
                  </a:lnTo>
                  <a:lnTo>
                    <a:pt x="462280" y="1390650"/>
                  </a:lnTo>
                  <a:lnTo>
                    <a:pt x="461009" y="1394460"/>
                  </a:lnTo>
                  <a:lnTo>
                    <a:pt x="461009" y="1417320"/>
                  </a:lnTo>
                  <a:lnTo>
                    <a:pt x="459740" y="1421130"/>
                  </a:lnTo>
                  <a:lnTo>
                    <a:pt x="459740" y="1423670"/>
                  </a:lnTo>
                  <a:lnTo>
                    <a:pt x="458469" y="1427480"/>
                  </a:lnTo>
                  <a:lnTo>
                    <a:pt x="457200" y="1430020"/>
                  </a:lnTo>
                  <a:lnTo>
                    <a:pt x="457200" y="1432560"/>
                  </a:lnTo>
                  <a:lnTo>
                    <a:pt x="455930" y="1433830"/>
                  </a:lnTo>
                  <a:lnTo>
                    <a:pt x="454659" y="1436370"/>
                  </a:lnTo>
                  <a:lnTo>
                    <a:pt x="454659" y="1438910"/>
                  </a:lnTo>
                  <a:lnTo>
                    <a:pt x="452119" y="1441450"/>
                  </a:lnTo>
                  <a:lnTo>
                    <a:pt x="452119" y="1442720"/>
                  </a:lnTo>
                  <a:lnTo>
                    <a:pt x="452119" y="1443990"/>
                  </a:lnTo>
                  <a:lnTo>
                    <a:pt x="450850" y="1446530"/>
                  </a:lnTo>
                  <a:lnTo>
                    <a:pt x="450850" y="1449070"/>
                  </a:lnTo>
                  <a:lnTo>
                    <a:pt x="450850" y="1450340"/>
                  </a:lnTo>
                  <a:lnTo>
                    <a:pt x="450850" y="1451610"/>
                  </a:lnTo>
                  <a:lnTo>
                    <a:pt x="452119" y="1454150"/>
                  </a:lnTo>
                  <a:lnTo>
                    <a:pt x="452119" y="1455420"/>
                  </a:lnTo>
                  <a:lnTo>
                    <a:pt x="454659" y="1457960"/>
                  </a:lnTo>
                  <a:lnTo>
                    <a:pt x="455930" y="1459230"/>
                  </a:lnTo>
                  <a:lnTo>
                    <a:pt x="457200" y="1460500"/>
                  </a:lnTo>
                  <a:lnTo>
                    <a:pt x="458469" y="1463040"/>
                  </a:lnTo>
                  <a:lnTo>
                    <a:pt x="461009" y="1465580"/>
                  </a:lnTo>
                  <a:lnTo>
                    <a:pt x="462280" y="1466850"/>
                  </a:lnTo>
                  <a:lnTo>
                    <a:pt x="463550" y="1468120"/>
                  </a:lnTo>
                  <a:lnTo>
                    <a:pt x="466090" y="1470660"/>
                  </a:lnTo>
                  <a:lnTo>
                    <a:pt x="468630" y="1471930"/>
                  </a:lnTo>
                  <a:lnTo>
                    <a:pt x="469900" y="1473200"/>
                  </a:lnTo>
                  <a:lnTo>
                    <a:pt x="472440" y="1475740"/>
                  </a:lnTo>
                  <a:lnTo>
                    <a:pt x="476250" y="1477010"/>
                  </a:lnTo>
                  <a:lnTo>
                    <a:pt x="477519" y="1478280"/>
                  </a:lnTo>
                  <a:lnTo>
                    <a:pt x="481330" y="1479550"/>
                  </a:lnTo>
                  <a:lnTo>
                    <a:pt x="483869" y="1480820"/>
                  </a:lnTo>
                  <a:lnTo>
                    <a:pt x="487680" y="1482090"/>
                  </a:lnTo>
                  <a:lnTo>
                    <a:pt x="491490" y="1483360"/>
                  </a:lnTo>
                  <a:lnTo>
                    <a:pt x="496569" y="1485900"/>
                  </a:lnTo>
                  <a:lnTo>
                    <a:pt x="501650" y="1488440"/>
                  </a:lnTo>
                  <a:lnTo>
                    <a:pt x="508000" y="1490980"/>
                  </a:lnTo>
                  <a:lnTo>
                    <a:pt x="513080" y="1494790"/>
                  </a:lnTo>
                  <a:lnTo>
                    <a:pt x="519430" y="1497330"/>
                  </a:lnTo>
                  <a:lnTo>
                    <a:pt x="527050" y="1501140"/>
                  </a:lnTo>
                  <a:lnTo>
                    <a:pt x="533400" y="1504950"/>
                  </a:lnTo>
                  <a:lnTo>
                    <a:pt x="539750" y="1508760"/>
                  </a:lnTo>
                  <a:lnTo>
                    <a:pt x="546100" y="1512570"/>
                  </a:lnTo>
                  <a:lnTo>
                    <a:pt x="552450" y="1516380"/>
                  </a:lnTo>
                  <a:lnTo>
                    <a:pt x="557530" y="1518920"/>
                  </a:lnTo>
                  <a:lnTo>
                    <a:pt x="563880" y="1521460"/>
                  </a:lnTo>
                  <a:lnTo>
                    <a:pt x="567690" y="1524000"/>
                  </a:lnTo>
                  <a:lnTo>
                    <a:pt x="571500" y="1525270"/>
                  </a:lnTo>
                  <a:lnTo>
                    <a:pt x="574040" y="1526540"/>
                  </a:lnTo>
                  <a:lnTo>
                    <a:pt x="576580" y="1527810"/>
                  </a:lnTo>
                  <a:lnTo>
                    <a:pt x="577850" y="1527810"/>
                  </a:lnTo>
                  <a:lnTo>
                    <a:pt x="579119" y="1529080"/>
                  </a:lnTo>
                  <a:lnTo>
                    <a:pt x="581660" y="1530350"/>
                  </a:lnTo>
                  <a:lnTo>
                    <a:pt x="582930" y="1530350"/>
                  </a:lnTo>
                  <a:lnTo>
                    <a:pt x="584200" y="1531620"/>
                  </a:lnTo>
                  <a:lnTo>
                    <a:pt x="586740" y="1531620"/>
                  </a:lnTo>
                  <a:lnTo>
                    <a:pt x="586740" y="1532890"/>
                  </a:lnTo>
                  <a:lnTo>
                    <a:pt x="589280" y="1532890"/>
                  </a:lnTo>
                  <a:lnTo>
                    <a:pt x="589280" y="1534160"/>
                  </a:lnTo>
                  <a:lnTo>
                    <a:pt x="590550" y="1534160"/>
                  </a:lnTo>
                  <a:lnTo>
                    <a:pt x="591819" y="1534160"/>
                  </a:lnTo>
                  <a:lnTo>
                    <a:pt x="594360" y="1534160"/>
                  </a:lnTo>
                  <a:lnTo>
                    <a:pt x="596900" y="1532890"/>
                  </a:lnTo>
                  <a:lnTo>
                    <a:pt x="598169" y="1531620"/>
                  </a:lnTo>
                  <a:lnTo>
                    <a:pt x="600710" y="1530350"/>
                  </a:lnTo>
                  <a:lnTo>
                    <a:pt x="600710" y="1527810"/>
                  </a:lnTo>
                  <a:lnTo>
                    <a:pt x="603250" y="1526540"/>
                  </a:lnTo>
                  <a:lnTo>
                    <a:pt x="604519" y="1524000"/>
                  </a:lnTo>
                  <a:lnTo>
                    <a:pt x="605790" y="1521460"/>
                  </a:lnTo>
                  <a:lnTo>
                    <a:pt x="607060" y="1518920"/>
                  </a:lnTo>
                  <a:lnTo>
                    <a:pt x="608330" y="1516380"/>
                  </a:lnTo>
                  <a:lnTo>
                    <a:pt x="608330" y="1512570"/>
                  </a:lnTo>
                  <a:lnTo>
                    <a:pt x="610869" y="1510030"/>
                  </a:lnTo>
                  <a:lnTo>
                    <a:pt x="610869" y="1506220"/>
                  </a:lnTo>
                  <a:lnTo>
                    <a:pt x="610869" y="1503680"/>
                  </a:lnTo>
                  <a:lnTo>
                    <a:pt x="610869" y="1501140"/>
                  </a:lnTo>
                  <a:lnTo>
                    <a:pt x="610869" y="1498600"/>
                  </a:lnTo>
                  <a:lnTo>
                    <a:pt x="610869" y="1496060"/>
                  </a:lnTo>
                  <a:lnTo>
                    <a:pt x="608330" y="1494790"/>
                  </a:lnTo>
                  <a:lnTo>
                    <a:pt x="607060" y="1492250"/>
                  </a:lnTo>
                  <a:lnTo>
                    <a:pt x="605790" y="1489710"/>
                  </a:lnTo>
                  <a:lnTo>
                    <a:pt x="604519" y="1488440"/>
                  </a:lnTo>
                  <a:lnTo>
                    <a:pt x="601980" y="1485900"/>
                  </a:lnTo>
                  <a:lnTo>
                    <a:pt x="600710" y="1484630"/>
                  </a:lnTo>
                  <a:lnTo>
                    <a:pt x="598169" y="1482090"/>
                  </a:lnTo>
                  <a:lnTo>
                    <a:pt x="596900" y="1479550"/>
                  </a:lnTo>
                  <a:lnTo>
                    <a:pt x="594360" y="1477010"/>
                  </a:lnTo>
                  <a:lnTo>
                    <a:pt x="591819" y="1474470"/>
                  </a:lnTo>
                  <a:lnTo>
                    <a:pt x="589280" y="1473200"/>
                  </a:lnTo>
                  <a:lnTo>
                    <a:pt x="586740" y="1470660"/>
                  </a:lnTo>
                  <a:lnTo>
                    <a:pt x="585469" y="1468120"/>
                  </a:lnTo>
                  <a:lnTo>
                    <a:pt x="582930" y="1466850"/>
                  </a:lnTo>
                  <a:lnTo>
                    <a:pt x="581660" y="1465580"/>
                  </a:lnTo>
                  <a:lnTo>
                    <a:pt x="579119" y="1463040"/>
                  </a:lnTo>
                  <a:lnTo>
                    <a:pt x="579119" y="1461770"/>
                  </a:lnTo>
                  <a:lnTo>
                    <a:pt x="576580" y="1460500"/>
                  </a:lnTo>
                  <a:lnTo>
                    <a:pt x="575310" y="1457960"/>
                  </a:lnTo>
                  <a:lnTo>
                    <a:pt x="572769" y="1455420"/>
                  </a:lnTo>
                  <a:lnTo>
                    <a:pt x="568960" y="1454150"/>
                  </a:lnTo>
                  <a:lnTo>
                    <a:pt x="566419" y="1451610"/>
                  </a:lnTo>
                  <a:lnTo>
                    <a:pt x="562610" y="1449070"/>
                  </a:lnTo>
                  <a:lnTo>
                    <a:pt x="558800" y="1446530"/>
                  </a:lnTo>
                  <a:lnTo>
                    <a:pt x="554990" y="1443990"/>
                  </a:lnTo>
                  <a:lnTo>
                    <a:pt x="552450" y="1442720"/>
                  </a:lnTo>
                  <a:lnTo>
                    <a:pt x="548640" y="1440180"/>
                  </a:lnTo>
                  <a:lnTo>
                    <a:pt x="544830" y="1437640"/>
                  </a:lnTo>
                  <a:lnTo>
                    <a:pt x="542290" y="1435100"/>
                  </a:lnTo>
                  <a:lnTo>
                    <a:pt x="539750" y="1432560"/>
                  </a:lnTo>
                  <a:lnTo>
                    <a:pt x="537210" y="1431290"/>
                  </a:lnTo>
                  <a:lnTo>
                    <a:pt x="535940" y="1428750"/>
                  </a:lnTo>
                  <a:lnTo>
                    <a:pt x="534669" y="1427480"/>
                  </a:lnTo>
                  <a:lnTo>
                    <a:pt x="533400" y="1426210"/>
                  </a:lnTo>
                  <a:lnTo>
                    <a:pt x="532130" y="1423670"/>
                  </a:lnTo>
                  <a:lnTo>
                    <a:pt x="532130" y="1422400"/>
                  </a:lnTo>
                  <a:lnTo>
                    <a:pt x="530860" y="1421130"/>
                  </a:lnTo>
                  <a:lnTo>
                    <a:pt x="529590" y="1419860"/>
                  </a:lnTo>
                  <a:lnTo>
                    <a:pt x="529590" y="1417320"/>
                  </a:lnTo>
                  <a:lnTo>
                    <a:pt x="527050" y="1416050"/>
                  </a:lnTo>
                  <a:lnTo>
                    <a:pt x="527050" y="1414780"/>
                  </a:lnTo>
                  <a:lnTo>
                    <a:pt x="525780" y="1412240"/>
                  </a:lnTo>
                  <a:lnTo>
                    <a:pt x="525780" y="1410970"/>
                  </a:lnTo>
                  <a:lnTo>
                    <a:pt x="524510" y="1408430"/>
                  </a:lnTo>
                  <a:lnTo>
                    <a:pt x="524510" y="1405890"/>
                  </a:lnTo>
                  <a:lnTo>
                    <a:pt x="523240" y="1404620"/>
                  </a:lnTo>
                  <a:lnTo>
                    <a:pt x="523240" y="1388110"/>
                  </a:lnTo>
                  <a:lnTo>
                    <a:pt x="524510" y="1381760"/>
                  </a:lnTo>
                  <a:lnTo>
                    <a:pt x="525780" y="1375410"/>
                  </a:lnTo>
                  <a:lnTo>
                    <a:pt x="527050" y="1366520"/>
                  </a:lnTo>
                  <a:lnTo>
                    <a:pt x="529590" y="1357630"/>
                  </a:lnTo>
                  <a:lnTo>
                    <a:pt x="532130" y="1347470"/>
                  </a:lnTo>
                  <a:lnTo>
                    <a:pt x="533400" y="1338580"/>
                  </a:lnTo>
                  <a:lnTo>
                    <a:pt x="535940" y="1329690"/>
                  </a:lnTo>
                  <a:lnTo>
                    <a:pt x="538480" y="1320800"/>
                  </a:lnTo>
                  <a:lnTo>
                    <a:pt x="541019" y="1311910"/>
                  </a:lnTo>
                  <a:lnTo>
                    <a:pt x="542290" y="1303020"/>
                  </a:lnTo>
                  <a:lnTo>
                    <a:pt x="543560" y="1296670"/>
                  </a:lnTo>
                  <a:lnTo>
                    <a:pt x="546100" y="1290320"/>
                  </a:lnTo>
                  <a:lnTo>
                    <a:pt x="547369" y="1286510"/>
                  </a:lnTo>
                  <a:lnTo>
                    <a:pt x="548640" y="1283970"/>
                  </a:lnTo>
                  <a:lnTo>
                    <a:pt x="549910" y="1280160"/>
                  </a:lnTo>
                  <a:lnTo>
                    <a:pt x="551180" y="1276350"/>
                  </a:lnTo>
                  <a:lnTo>
                    <a:pt x="552450" y="1270000"/>
                  </a:lnTo>
                  <a:lnTo>
                    <a:pt x="553719" y="1263650"/>
                  </a:lnTo>
                  <a:lnTo>
                    <a:pt x="554990" y="1254760"/>
                  </a:lnTo>
                  <a:lnTo>
                    <a:pt x="557530" y="1245870"/>
                  </a:lnTo>
                  <a:lnTo>
                    <a:pt x="558800" y="1236980"/>
                  </a:lnTo>
                  <a:lnTo>
                    <a:pt x="560069" y="1226820"/>
                  </a:lnTo>
                  <a:lnTo>
                    <a:pt x="561340" y="1217930"/>
                  </a:lnTo>
                  <a:lnTo>
                    <a:pt x="563880" y="1207770"/>
                  </a:lnTo>
                  <a:lnTo>
                    <a:pt x="565150" y="1198880"/>
                  </a:lnTo>
                  <a:lnTo>
                    <a:pt x="565150" y="1191260"/>
                  </a:lnTo>
                  <a:lnTo>
                    <a:pt x="566419" y="1183640"/>
                  </a:lnTo>
                  <a:lnTo>
                    <a:pt x="566419" y="1177290"/>
                  </a:lnTo>
                  <a:lnTo>
                    <a:pt x="567690" y="1172210"/>
                  </a:lnTo>
                  <a:lnTo>
                    <a:pt x="566419" y="1168400"/>
                  </a:lnTo>
                  <a:lnTo>
                    <a:pt x="566419" y="1164590"/>
                  </a:lnTo>
                  <a:lnTo>
                    <a:pt x="565150" y="1162050"/>
                  </a:lnTo>
                  <a:lnTo>
                    <a:pt x="565150" y="1158240"/>
                  </a:lnTo>
                  <a:lnTo>
                    <a:pt x="563880" y="1153160"/>
                  </a:lnTo>
                  <a:lnTo>
                    <a:pt x="563880" y="1149350"/>
                  </a:lnTo>
                  <a:lnTo>
                    <a:pt x="562610" y="1144270"/>
                  </a:lnTo>
                  <a:lnTo>
                    <a:pt x="561340" y="1139190"/>
                  </a:lnTo>
                  <a:lnTo>
                    <a:pt x="560069" y="1134110"/>
                  </a:lnTo>
                  <a:lnTo>
                    <a:pt x="560069" y="1129030"/>
                  </a:lnTo>
                  <a:lnTo>
                    <a:pt x="558800" y="1123950"/>
                  </a:lnTo>
                  <a:lnTo>
                    <a:pt x="557530" y="1120140"/>
                  </a:lnTo>
                  <a:lnTo>
                    <a:pt x="557530" y="1116330"/>
                  </a:lnTo>
                  <a:lnTo>
                    <a:pt x="557530" y="1101090"/>
                  </a:lnTo>
                  <a:lnTo>
                    <a:pt x="558800" y="1097280"/>
                  </a:lnTo>
                  <a:lnTo>
                    <a:pt x="558800" y="1093470"/>
                  </a:lnTo>
                  <a:lnTo>
                    <a:pt x="558800" y="1088390"/>
                  </a:lnTo>
                  <a:lnTo>
                    <a:pt x="560069" y="1083310"/>
                  </a:lnTo>
                  <a:lnTo>
                    <a:pt x="560069" y="1076960"/>
                  </a:lnTo>
                  <a:lnTo>
                    <a:pt x="560069" y="1070610"/>
                  </a:lnTo>
                  <a:lnTo>
                    <a:pt x="561340" y="1064260"/>
                  </a:lnTo>
                  <a:lnTo>
                    <a:pt x="561340" y="1057910"/>
                  </a:lnTo>
                  <a:lnTo>
                    <a:pt x="562610" y="1050290"/>
                  </a:lnTo>
                  <a:lnTo>
                    <a:pt x="562610" y="1043940"/>
                  </a:lnTo>
                  <a:lnTo>
                    <a:pt x="562610" y="1037590"/>
                  </a:lnTo>
                  <a:lnTo>
                    <a:pt x="563880" y="1031240"/>
                  </a:lnTo>
                  <a:lnTo>
                    <a:pt x="563880" y="1024890"/>
                  </a:lnTo>
                  <a:lnTo>
                    <a:pt x="565150" y="1018540"/>
                  </a:lnTo>
                  <a:lnTo>
                    <a:pt x="565150" y="1014730"/>
                  </a:lnTo>
                  <a:lnTo>
                    <a:pt x="565150" y="1008380"/>
                  </a:lnTo>
                  <a:lnTo>
                    <a:pt x="567690" y="999490"/>
                  </a:lnTo>
                  <a:lnTo>
                    <a:pt x="570230" y="989330"/>
                  </a:lnTo>
                  <a:lnTo>
                    <a:pt x="572769" y="977900"/>
                  </a:lnTo>
                  <a:lnTo>
                    <a:pt x="576580" y="963930"/>
                  </a:lnTo>
                  <a:lnTo>
                    <a:pt x="580390" y="948690"/>
                  </a:lnTo>
                  <a:lnTo>
                    <a:pt x="584200" y="933450"/>
                  </a:lnTo>
                  <a:lnTo>
                    <a:pt x="589280" y="918210"/>
                  </a:lnTo>
                  <a:lnTo>
                    <a:pt x="593090" y="902969"/>
                  </a:lnTo>
                  <a:lnTo>
                    <a:pt x="596900" y="887730"/>
                  </a:lnTo>
                  <a:lnTo>
                    <a:pt x="600710" y="873760"/>
                  </a:lnTo>
                  <a:lnTo>
                    <a:pt x="604519" y="861060"/>
                  </a:lnTo>
                  <a:lnTo>
                    <a:pt x="607060" y="848360"/>
                  </a:lnTo>
                  <a:lnTo>
                    <a:pt x="608330" y="838200"/>
                  </a:lnTo>
                  <a:lnTo>
                    <a:pt x="610869" y="830580"/>
                  </a:lnTo>
                  <a:lnTo>
                    <a:pt x="610869" y="825500"/>
                  </a:lnTo>
                  <a:lnTo>
                    <a:pt x="610869" y="821690"/>
                  </a:lnTo>
                  <a:lnTo>
                    <a:pt x="610869" y="817880"/>
                  </a:lnTo>
                  <a:lnTo>
                    <a:pt x="610869" y="814069"/>
                  </a:lnTo>
                  <a:lnTo>
                    <a:pt x="610869" y="810260"/>
                  </a:lnTo>
                  <a:lnTo>
                    <a:pt x="609600" y="806450"/>
                  </a:lnTo>
                  <a:lnTo>
                    <a:pt x="608330" y="802640"/>
                  </a:lnTo>
                  <a:lnTo>
                    <a:pt x="608330" y="798830"/>
                  </a:lnTo>
                  <a:lnTo>
                    <a:pt x="607060" y="795020"/>
                  </a:lnTo>
                  <a:lnTo>
                    <a:pt x="605790" y="791210"/>
                  </a:lnTo>
                  <a:lnTo>
                    <a:pt x="605790" y="788670"/>
                  </a:lnTo>
                  <a:lnTo>
                    <a:pt x="604519" y="784860"/>
                  </a:lnTo>
                  <a:lnTo>
                    <a:pt x="603250" y="782320"/>
                  </a:lnTo>
                  <a:lnTo>
                    <a:pt x="603250" y="779780"/>
                  </a:lnTo>
                  <a:lnTo>
                    <a:pt x="600710" y="778510"/>
                  </a:lnTo>
                  <a:lnTo>
                    <a:pt x="600710" y="777240"/>
                  </a:lnTo>
                  <a:lnTo>
                    <a:pt x="599440" y="774700"/>
                  </a:lnTo>
                  <a:lnTo>
                    <a:pt x="598169" y="773430"/>
                  </a:lnTo>
                  <a:lnTo>
                    <a:pt x="598169" y="772160"/>
                  </a:lnTo>
                  <a:lnTo>
                    <a:pt x="596900" y="768350"/>
                  </a:lnTo>
                  <a:lnTo>
                    <a:pt x="596900" y="765810"/>
                  </a:lnTo>
                  <a:lnTo>
                    <a:pt x="594360" y="762000"/>
                  </a:lnTo>
                  <a:lnTo>
                    <a:pt x="594360" y="758190"/>
                  </a:lnTo>
                  <a:lnTo>
                    <a:pt x="593090" y="754380"/>
                  </a:lnTo>
                  <a:lnTo>
                    <a:pt x="591819" y="750570"/>
                  </a:lnTo>
                  <a:lnTo>
                    <a:pt x="591819" y="745490"/>
                  </a:lnTo>
                  <a:lnTo>
                    <a:pt x="590550" y="741680"/>
                  </a:lnTo>
                  <a:lnTo>
                    <a:pt x="590550" y="736600"/>
                  </a:lnTo>
                  <a:lnTo>
                    <a:pt x="590550" y="732790"/>
                  </a:lnTo>
                  <a:lnTo>
                    <a:pt x="589280" y="728980"/>
                  </a:lnTo>
                  <a:lnTo>
                    <a:pt x="589280" y="726440"/>
                  </a:lnTo>
                  <a:lnTo>
                    <a:pt x="590550" y="722630"/>
                  </a:lnTo>
                  <a:lnTo>
                    <a:pt x="590550" y="720090"/>
                  </a:lnTo>
                  <a:lnTo>
                    <a:pt x="590550" y="717550"/>
                  </a:lnTo>
                  <a:lnTo>
                    <a:pt x="591819" y="715010"/>
                  </a:lnTo>
                  <a:lnTo>
                    <a:pt x="593090" y="712469"/>
                  </a:lnTo>
                  <a:lnTo>
                    <a:pt x="594360" y="708660"/>
                  </a:lnTo>
                  <a:lnTo>
                    <a:pt x="596900" y="704850"/>
                  </a:lnTo>
                  <a:lnTo>
                    <a:pt x="598169" y="702310"/>
                  </a:lnTo>
                  <a:lnTo>
                    <a:pt x="599440" y="698500"/>
                  </a:lnTo>
                  <a:lnTo>
                    <a:pt x="601980" y="694690"/>
                  </a:lnTo>
                  <a:lnTo>
                    <a:pt x="603250" y="690880"/>
                  </a:lnTo>
                  <a:lnTo>
                    <a:pt x="605790" y="687069"/>
                  </a:lnTo>
                  <a:lnTo>
                    <a:pt x="607060" y="683260"/>
                  </a:lnTo>
                  <a:lnTo>
                    <a:pt x="608330" y="679450"/>
                  </a:lnTo>
                  <a:lnTo>
                    <a:pt x="610869" y="675640"/>
                  </a:lnTo>
                  <a:lnTo>
                    <a:pt x="612140" y="673100"/>
                  </a:lnTo>
                  <a:lnTo>
                    <a:pt x="613410" y="670560"/>
                  </a:lnTo>
                  <a:lnTo>
                    <a:pt x="613410" y="668019"/>
                  </a:lnTo>
                  <a:lnTo>
                    <a:pt x="614680" y="665480"/>
                  </a:lnTo>
                  <a:lnTo>
                    <a:pt x="614680" y="661669"/>
                  </a:lnTo>
                  <a:lnTo>
                    <a:pt x="614680" y="657860"/>
                  </a:lnTo>
                  <a:lnTo>
                    <a:pt x="615950" y="654050"/>
                  </a:lnTo>
                  <a:lnTo>
                    <a:pt x="615950" y="648969"/>
                  </a:lnTo>
                  <a:lnTo>
                    <a:pt x="617219" y="643890"/>
                  </a:lnTo>
                  <a:lnTo>
                    <a:pt x="617219" y="638810"/>
                  </a:lnTo>
                  <a:lnTo>
                    <a:pt x="617219" y="633730"/>
                  </a:lnTo>
                  <a:lnTo>
                    <a:pt x="618490" y="628650"/>
                  </a:lnTo>
                  <a:lnTo>
                    <a:pt x="618490" y="623569"/>
                  </a:lnTo>
                  <a:lnTo>
                    <a:pt x="618490" y="618490"/>
                  </a:lnTo>
                  <a:lnTo>
                    <a:pt x="618490" y="614680"/>
                  </a:lnTo>
                  <a:lnTo>
                    <a:pt x="618490" y="610869"/>
                  </a:lnTo>
                  <a:lnTo>
                    <a:pt x="617219" y="607060"/>
                  </a:lnTo>
                  <a:lnTo>
                    <a:pt x="617219" y="604519"/>
                  </a:lnTo>
                  <a:lnTo>
                    <a:pt x="615950" y="603250"/>
                  </a:lnTo>
                  <a:lnTo>
                    <a:pt x="614680" y="601980"/>
                  </a:lnTo>
                  <a:lnTo>
                    <a:pt x="614680" y="603250"/>
                  </a:lnTo>
                  <a:lnTo>
                    <a:pt x="614680" y="604519"/>
                  </a:lnTo>
                  <a:lnTo>
                    <a:pt x="614680" y="607060"/>
                  </a:lnTo>
                  <a:lnTo>
                    <a:pt x="614680" y="608330"/>
                  </a:lnTo>
                  <a:lnTo>
                    <a:pt x="615950" y="612140"/>
                  </a:lnTo>
                  <a:lnTo>
                    <a:pt x="615950" y="615950"/>
                  </a:lnTo>
                  <a:lnTo>
                    <a:pt x="617219" y="619760"/>
                  </a:lnTo>
                  <a:lnTo>
                    <a:pt x="618490" y="623569"/>
                  </a:lnTo>
                  <a:lnTo>
                    <a:pt x="618490" y="627380"/>
                  </a:lnTo>
                  <a:lnTo>
                    <a:pt x="619760" y="631190"/>
                  </a:lnTo>
                  <a:lnTo>
                    <a:pt x="621030" y="635000"/>
                  </a:lnTo>
                  <a:lnTo>
                    <a:pt x="622300" y="637540"/>
                  </a:lnTo>
                  <a:lnTo>
                    <a:pt x="624840" y="641350"/>
                  </a:lnTo>
                  <a:lnTo>
                    <a:pt x="624840" y="643890"/>
                  </a:lnTo>
                  <a:lnTo>
                    <a:pt x="627380" y="646430"/>
                  </a:lnTo>
                  <a:lnTo>
                    <a:pt x="628650" y="648969"/>
                  </a:lnTo>
                  <a:lnTo>
                    <a:pt x="632460" y="652780"/>
                  </a:lnTo>
                  <a:lnTo>
                    <a:pt x="635000" y="655319"/>
                  </a:lnTo>
                  <a:lnTo>
                    <a:pt x="637540" y="659130"/>
                  </a:lnTo>
                  <a:lnTo>
                    <a:pt x="641350" y="661669"/>
                  </a:lnTo>
                  <a:lnTo>
                    <a:pt x="645160" y="665480"/>
                  </a:lnTo>
                  <a:lnTo>
                    <a:pt x="648969" y="669290"/>
                  </a:lnTo>
                  <a:lnTo>
                    <a:pt x="652780" y="673100"/>
                  </a:lnTo>
                  <a:lnTo>
                    <a:pt x="655319" y="676910"/>
                  </a:lnTo>
                  <a:lnTo>
                    <a:pt x="659130" y="680719"/>
                  </a:lnTo>
                  <a:lnTo>
                    <a:pt x="662940" y="683260"/>
                  </a:lnTo>
                  <a:lnTo>
                    <a:pt x="665480" y="687069"/>
                  </a:lnTo>
                  <a:lnTo>
                    <a:pt x="668019" y="689610"/>
                  </a:lnTo>
                  <a:lnTo>
                    <a:pt x="670560" y="692150"/>
                  </a:lnTo>
                  <a:lnTo>
                    <a:pt x="671830" y="694690"/>
                  </a:lnTo>
                  <a:lnTo>
                    <a:pt x="673100" y="695960"/>
                  </a:lnTo>
                  <a:lnTo>
                    <a:pt x="674369" y="698500"/>
                  </a:lnTo>
                  <a:lnTo>
                    <a:pt x="675640" y="701040"/>
                  </a:lnTo>
                  <a:lnTo>
                    <a:pt x="678180" y="703580"/>
                  </a:lnTo>
                  <a:lnTo>
                    <a:pt x="678180" y="706119"/>
                  </a:lnTo>
                  <a:lnTo>
                    <a:pt x="680719" y="708660"/>
                  </a:lnTo>
                  <a:lnTo>
                    <a:pt x="681990" y="712469"/>
                  </a:lnTo>
                  <a:lnTo>
                    <a:pt x="683260" y="715010"/>
                  </a:lnTo>
                  <a:lnTo>
                    <a:pt x="684530" y="717550"/>
                  </a:lnTo>
                  <a:lnTo>
                    <a:pt x="685800" y="720090"/>
                  </a:lnTo>
                  <a:lnTo>
                    <a:pt x="687069" y="722630"/>
                  </a:lnTo>
                  <a:lnTo>
                    <a:pt x="688340" y="725169"/>
                  </a:lnTo>
                  <a:lnTo>
                    <a:pt x="689610" y="727710"/>
                  </a:lnTo>
                  <a:lnTo>
                    <a:pt x="690880" y="730250"/>
                  </a:lnTo>
                  <a:lnTo>
                    <a:pt x="692150" y="732790"/>
                  </a:lnTo>
                  <a:lnTo>
                    <a:pt x="693419" y="734060"/>
                  </a:lnTo>
                  <a:lnTo>
                    <a:pt x="693419" y="736600"/>
                  </a:lnTo>
                  <a:lnTo>
                    <a:pt x="694690" y="739140"/>
                  </a:lnTo>
                  <a:lnTo>
                    <a:pt x="695960" y="741680"/>
                  </a:lnTo>
                  <a:lnTo>
                    <a:pt x="697230" y="744220"/>
                  </a:lnTo>
                  <a:lnTo>
                    <a:pt x="697230" y="748030"/>
                  </a:lnTo>
                  <a:lnTo>
                    <a:pt x="698500" y="750570"/>
                  </a:lnTo>
                  <a:lnTo>
                    <a:pt x="699769" y="754380"/>
                  </a:lnTo>
                  <a:lnTo>
                    <a:pt x="701040" y="758190"/>
                  </a:lnTo>
                  <a:lnTo>
                    <a:pt x="701040" y="760730"/>
                  </a:lnTo>
                  <a:lnTo>
                    <a:pt x="702310" y="764540"/>
                  </a:lnTo>
                  <a:lnTo>
                    <a:pt x="703580" y="767080"/>
                  </a:lnTo>
                  <a:lnTo>
                    <a:pt x="704850" y="770890"/>
                  </a:lnTo>
                  <a:lnTo>
                    <a:pt x="704850" y="774700"/>
                  </a:lnTo>
                  <a:lnTo>
                    <a:pt x="706119" y="777240"/>
                  </a:lnTo>
                  <a:lnTo>
                    <a:pt x="707390" y="781050"/>
                  </a:lnTo>
                  <a:lnTo>
                    <a:pt x="707390" y="783590"/>
                  </a:lnTo>
                  <a:lnTo>
                    <a:pt x="707390" y="786130"/>
                  </a:lnTo>
                  <a:lnTo>
                    <a:pt x="708660" y="789940"/>
                  </a:lnTo>
                  <a:lnTo>
                    <a:pt x="708660" y="792480"/>
                  </a:lnTo>
                  <a:lnTo>
                    <a:pt x="709930" y="796290"/>
                  </a:lnTo>
                  <a:lnTo>
                    <a:pt x="711200" y="800100"/>
                  </a:lnTo>
                  <a:lnTo>
                    <a:pt x="712469" y="803910"/>
                  </a:lnTo>
                  <a:lnTo>
                    <a:pt x="713740" y="807720"/>
                  </a:lnTo>
                  <a:lnTo>
                    <a:pt x="715010" y="811530"/>
                  </a:lnTo>
                  <a:lnTo>
                    <a:pt x="717550" y="815340"/>
                  </a:lnTo>
                  <a:lnTo>
                    <a:pt x="718819" y="819150"/>
                  </a:lnTo>
                  <a:lnTo>
                    <a:pt x="720090" y="822960"/>
                  </a:lnTo>
                  <a:lnTo>
                    <a:pt x="721360" y="826769"/>
                  </a:lnTo>
                  <a:lnTo>
                    <a:pt x="723900" y="829310"/>
                  </a:lnTo>
                  <a:lnTo>
                    <a:pt x="725169" y="833119"/>
                  </a:lnTo>
                  <a:lnTo>
                    <a:pt x="726440" y="835660"/>
                  </a:lnTo>
                  <a:lnTo>
                    <a:pt x="727710" y="838200"/>
                  </a:lnTo>
                  <a:lnTo>
                    <a:pt x="728980" y="840740"/>
                  </a:lnTo>
                  <a:lnTo>
                    <a:pt x="731519" y="843280"/>
                  </a:lnTo>
                  <a:lnTo>
                    <a:pt x="734060" y="845819"/>
                  </a:lnTo>
                  <a:lnTo>
                    <a:pt x="737869" y="848360"/>
                  </a:lnTo>
                  <a:lnTo>
                    <a:pt x="741680" y="850900"/>
                  </a:lnTo>
                  <a:lnTo>
                    <a:pt x="744219" y="854710"/>
                  </a:lnTo>
                  <a:lnTo>
                    <a:pt x="749300" y="857250"/>
                  </a:lnTo>
                  <a:lnTo>
                    <a:pt x="753110" y="859790"/>
                  </a:lnTo>
                  <a:lnTo>
                    <a:pt x="756919" y="863600"/>
                  </a:lnTo>
                  <a:lnTo>
                    <a:pt x="760730" y="866140"/>
                  </a:lnTo>
                  <a:lnTo>
                    <a:pt x="764540" y="867410"/>
                  </a:lnTo>
                  <a:lnTo>
                    <a:pt x="769619" y="869950"/>
                  </a:lnTo>
                  <a:lnTo>
                    <a:pt x="772160" y="871219"/>
                  </a:lnTo>
                  <a:lnTo>
                    <a:pt x="775969" y="872490"/>
                  </a:lnTo>
                  <a:lnTo>
                    <a:pt x="779780" y="873760"/>
                  </a:lnTo>
                  <a:lnTo>
                    <a:pt x="781050" y="875030"/>
                  </a:lnTo>
                  <a:lnTo>
                    <a:pt x="783590" y="875030"/>
                  </a:lnTo>
                  <a:lnTo>
                    <a:pt x="786130" y="875030"/>
                  </a:lnTo>
                  <a:lnTo>
                    <a:pt x="787400" y="875030"/>
                  </a:lnTo>
                  <a:lnTo>
                    <a:pt x="788669" y="876300"/>
                  </a:lnTo>
                  <a:lnTo>
                    <a:pt x="791210" y="876300"/>
                  </a:lnTo>
                  <a:lnTo>
                    <a:pt x="792480" y="876300"/>
                  </a:lnTo>
                  <a:lnTo>
                    <a:pt x="793750" y="876300"/>
                  </a:lnTo>
                  <a:lnTo>
                    <a:pt x="795019" y="875030"/>
                  </a:lnTo>
                  <a:lnTo>
                    <a:pt x="796290" y="875030"/>
                  </a:lnTo>
                  <a:lnTo>
                    <a:pt x="797560" y="875030"/>
                  </a:lnTo>
                  <a:lnTo>
                    <a:pt x="798830" y="873760"/>
                  </a:lnTo>
                  <a:lnTo>
                    <a:pt x="800100" y="873760"/>
                  </a:lnTo>
                  <a:lnTo>
                    <a:pt x="801369" y="872490"/>
                  </a:lnTo>
                  <a:lnTo>
                    <a:pt x="802640" y="871219"/>
                  </a:lnTo>
                  <a:lnTo>
                    <a:pt x="803910" y="869950"/>
                  </a:lnTo>
                  <a:lnTo>
                    <a:pt x="805180" y="868680"/>
                  </a:lnTo>
                  <a:lnTo>
                    <a:pt x="806450" y="867410"/>
                  </a:lnTo>
                  <a:lnTo>
                    <a:pt x="807719" y="864869"/>
                  </a:lnTo>
                  <a:lnTo>
                    <a:pt x="808990" y="862330"/>
                  </a:lnTo>
                  <a:lnTo>
                    <a:pt x="808990" y="859790"/>
                  </a:lnTo>
                  <a:lnTo>
                    <a:pt x="810260" y="857250"/>
                  </a:lnTo>
                  <a:lnTo>
                    <a:pt x="810260" y="853440"/>
                  </a:lnTo>
                  <a:lnTo>
                    <a:pt x="811530" y="850900"/>
                  </a:lnTo>
                  <a:lnTo>
                    <a:pt x="811530" y="847090"/>
                  </a:lnTo>
                  <a:lnTo>
                    <a:pt x="811530" y="844550"/>
                  </a:lnTo>
                  <a:lnTo>
                    <a:pt x="812800" y="840740"/>
                  </a:lnTo>
                  <a:lnTo>
                    <a:pt x="812800" y="836930"/>
                  </a:lnTo>
                  <a:lnTo>
                    <a:pt x="812800" y="834390"/>
                  </a:lnTo>
                  <a:lnTo>
                    <a:pt x="812800" y="830580"/>
                  </a:lnTo>
                  <a:lnTo>
                    <a:pt x="812800" y="828040"/>
                  </a:lnTo>
                  <a:lnTo>
                    <a:pt x="811530" y="824230"/>
                  </a:lnTo>
                  <a:lnTo>
                    <a:pt x="811530" y="821690"/>
                  </a:lnTo>
                  <a:lnTo>
                    <a:pt x="811530" y="819150"/>
                  </a:lnTo>
                  <a:lnTo>
                    <a:pt x="810260" y="816610"/>
                  </a:lnTo>
                  <a:lnTo>
                    <a:pt x="810260" y="812800"/>
                  </a:lnTo>
                  <a:lnTo>
                    <a:pt x="808990" y="810260"/>
                  </a:lnTo>
                  <a:lnTo>
                    <a:pt x="807719" y="807720"/>
                  </a:lnTo>
                  <a:lnTo>
                    <a:pt x="807719" y="803910"/>
                  </a:lnTo>
                  <a:lnTo>
                    <a:pt x="806450" y="801370"/>
                  </a:lnTo>
                  <a:lnTo>
                    <a:pt x="805180" y="797560"/>
                  </a:lnTo>
                  <a:lnTo>
                    <a:pt x="803910" y="795020"/>
                  </a:lnTo>
                  <a:lnTo>
                    <a:pt x="803910" y="792480"/>
                  </a:lnTo>
                  <a:lnTo>
                    <a:pt x="802640" y="791210"/>
                  </a:lnTo>
                  <a:lnTo>
                    <a:pt x="801369" y="788670"/>
                  </a:lnTo>
                  <a:lnTo>
                    <a:pt x="801369" y="787400"/>
                  </a:lnTo>
                  <a:lnTo>
                    <a:pt x="800100" y="786130"/>
                  </a:lnTo>
                  <a:lnTo>
                    <a:pt x="800100" y="784860"/>
                  </a:lnTo>
                  <a:lnTo>
                    <a:pt x="800100" y="786130"/>
                  </a:lnTo>
                  <a:lnTo>
                    <a:pt x="801369" y="786130"/>
                  </a:lnTo>
                  <a:lnTo>
                    <a:pt x="802640" y="787400"/>
                  </a:lnTo>
                  <a:lnTo>
                    <a:pt x="803910" y="787400"/>
                  </a:lnTo>
                  <a:lnTo>
                    <a:pt x="803910" y="788670"/>
                  </a:lnTo>
                  <a:lnTo>
                    <a:pt x="805180" y="789940"/>
                  </a:lnTo>
                  <a:lnTo>
                    <a:pt x="806450" y="789940"/>
                  </a:lnTo>
                  <a:lnTo>
                    <a:pt x="807719" y="791210"/>
                  </a:lnTo>
                  <a:lnTo>
                    <a:pt x="808990" y="792480"/>
                  </a:lnTo>
                  <a:lnTo>
                    <a:pt x="810260" y="793750"/>
                  </a:lnTo>
                  <a:lnTo>
                    <a:pt x="811530" y="795020"/>
                  </a:lnTo>
                  <a:lnTo>
                    <a:pt x="812800" y="797560"/>
                  </a:lnTo>
                  <a:lnTo>
                    <a:pt x="814069" y="798830"/>
                  </a:lnTo>
                  <a:lnTo>
                    <a:pt x="815340" y="800100"/>
                  </a:lnTo>
                  <a:lnTo>
                    <a:pt x="816610" y="801370"/>
                  </a:lnTo>
                  <a:lnTo>
                    <a:pt x="817880" y="802640"/>
                  </a:lnTo>
                  <a:lnTo>
                    <a:pt x="817880" y="805180"/>
                  </a:lnTo>
                  <a:lnTo>
                    <a:pt x="817880" y="806450"/>
                  </a:lnTo>
                  <a:lnTo>
                    <a:pt x="817880" y="808990"/>
                  </a:lnTo>
                  <a:lnTo>
                    <a:pt x="817880" y="810260"/>
                  </a:lnTo>
                  <a:lnTo>
                    <a:pt x="817880" y="812800"/>
                  </a:lnTo>
                  <a:lnTo>
                    <a:pt x="817880" y="814069"/>
                  </a:lnTo>
                  <a:lnTo>
                    <a:pt x="817880" y="815340"/>
                  </a:lnTo>
                  <a:lnTo>
                    <a:pt x="817880" y="817880"/>
                  </a:lnTo>
                  <a:lnTo>
                    <a:pt x="817880" y="819150"/>
                  </a:lnTo>
                  <a:lnTo>
                    <a:pt x="817880" y="820419"/>
                  </a:lnTo>
                  <a:lnTo>
                    <a:pt x="817880" y="822960"/>
                  </a:lnTo>
                  <a:lnTo>
                    <a:pt x="819150" y="824230"/>
                  </a:lnTo>
                  <a:lnTo>
                    <a:pt x="820419" y="825500"/>
                  </a:lnTo>
                  <a:lnTo>
                    <a:pt x="821690" y="825500"/>
                  </a:lnTo>
                  <a:lnTo>
                    <a:pt x="822960" y="825500"/>
                  </a:lnTo>
                  <a:lnTo>
                    <a:pt x="824230" y="825500"/>
                  </a:lnTo>
                  <a:lnTo>
                    <a:pt x="825500" y="825500"/>
                  </a:lnTo>
                  <a:lnTo>
                    <a:pt x="826769" y="824230"/>
                  </a:lnTo>
                  <a:lnTo>
                    <a:pt x="828040" y="822960"/>
                  </a:lnTo>
                  <a:lnTo>
                    <a:pt x="830580" y="821690"/>
                  </a:lnTo>
                  <a:lnTo>
                    <a:pt x="831850" y="819150"/>
                  </a:lnTo>
                  <a:lnTo>
                    <a:pt x="833119" y="817880"/>
                  </a:lnTo>
                  <a:lnTo>
                    <a:pt x="834390" y="815340"/>
                  </a:lnTo>
                  <a:lnTo>
                    <a:pt x="835660" y="812800"/>
                  </a:lnTo>
                  <a:lnTo>
                    <a:pt x="835660" y="811530"/>
                  </a:lnTo>
                  <a:lnTo>
                    <a:pt x="836930" y="808990"/>
                  </a:lnTo>
                  <a:lnTo>
                    <a:pt x="836930" y="807720"/>
                  </a:lnTo>
                  <a:lnTo>
                    <a:pt x="838200" y="805180"/>
                  </a:lnTo>
                  <a:lnTo>
                    <a:pt x="838200" y="802640"/>
                  </a:lnTo>
                  <a:lnTo>
                    <a:pt x="838200" y="801370"/>
                  </a:lnTo>
                  <a:lnTo>
                    <a:pt x="836930" y="800100"/>
                  </a:lnTo>
                  <a:lnTo>
                    <a:pt x="835660" y="797560"/>
                  </a:lnTo>
                  <a:lnTo>
                    <a:pt x="834390" y="795020"/>
                  </a:lnTo>
                  <a:lnTo>
                    <a:pt x="833119" y="792480"/>
                  </a:lnTo>
                  <a:lnTo>
                    <a:pt x="831850" y="789940"/>
                  </a:lnTo>
                  <a:lnTo>
                    <a:pt x="829310" y="786130"/>
                  </a:lnTo>
                  <a:lnTo>
                    <a:pt x="828040" y="783590"/>
                  </a:lnTo>
                  <a:lnTo>
                    <a:pt x="825500" y="779780"/>
                  </a:lnTo>
                  <a:lnTo>
                    <a:pt x="822960" y="777240"/>
                  </a:lnTo>
                  <a:lnTo>
                    <a:pt x="820419" y="773430"/>
                  </a:lnTo>
                  <a:lnTo>
                    <a:pt x="817880" y="769620"/>
                  </a:lnTo>
                  <a:lnTo>
                    <a:pt x="815340" y="767080"/>
                  </a:lnTo>
                  <a:lnTo>
                    <a:pt x="812800" y="764540"/>
                  </a:lnTo>
                  <a:lnTo>
                    <a:pt x="810260" y="762000"/>
                  </a:lnTo>
                  <a:lnTo>
                    <a:pt x="807719" y="759460"/>
                  </a:lnTo>
                  <a:lnTo>
                    <a:pt x="805180" y="756920"/>
                  </a:lnTo>
                  <a:lnTo>
                    <a:pt x="802640" y="755650"/>
                  </a:lnTo>
                  <a:lnTo>
                    <a:pt x="798830" y="753110"/>
                  </a:lnTo>
                  <a:lnTo>
                    <a:pt x="796290" y="750570"/>
                  </a:lnTo>
                  <a:lnTo>
                    <a:pt x="792480" y="748030"/>
                  </a:lnTo>
                  <a:lnTo>
                    <a:pt x="789940" y="744220"/>
                  </a:lnTo>
                  <a:lnTo>
                    <a:pt x="786130" y="740410"/>
                  </a:lnTo>
                  <a:lnTo>
                    <a:pt x="783590" y="737869"/>
                  </a:lnTo>
                  <a:lnTo>
                    <a:pt x="779780" y="734060"/>
                  </a:lnTo>
                  <a:lnTo>
                    <a:pt x="775969" y="730250"/>
                  </a:lnTo>
                  <a:lnTo>
                    <a:pt x="773430" y="727710"/>
                  </a:lnTo>
                  <a:lnTo>
                    <a:pt x="770890" y="723900"/>
                  </a:lnTo>
                  <a:lnTo>
                    <a:pt x="767080" y="720090"/>
                  </a:lnTo>
                  <a:lnTo>
                    <a:pt x="764540" y="717550"/>
                  </a:lnTo>
                  <a:lnTo>
                    <a:pt x="762000" y="713740"/>
                  </a:lnTo>
                  <a:lnTo>
                    <a:pt x="759460" y="711200"/>
                  </a:lnTo>
                  <a:lnTo>
                    <a:pt x="758190" y="708660"/>
                  </a:lnTo>
                  <a:lnTo>
                    <a:pt x="756919" y="704850"/>
                  </a:lnTo>
                  <a:lnTo>
                    <a:pt x="754380" y="699769"/>
                  </a:lnTo>
                  <a:lnTo>
                    <a:pt x="750569" y="693419"/>
                  </a:lnTo>
                  <a:lnTo>
                    <a:pt x="749300" y="685800"/>
                  </a:lnTo>
                  <a:lnTo>
                    <a:pt x="745490" y="675640"/>
                  </a:lnTo>
                  <a:lnTo>
                    <a:pt x="742950" y="666750"/>
                  </a:lnTo>
                  <a:lnTo>
                    <a:pt x="739140" y="656590"/>
                  </a:lnTo>
                  <a:lnTo>
                    <a:pt x="735330" y="646430"/>
                  </a:lnTo>
                  <a:lnTo>
                    <a:pt x="732790" y="636269"/>
                  </a:lnTo>
                  <a:lnTo>
                    <a:pt x="728980" y="624840"/>
                  </a:lnTo>
                  <a:lnTo>
                    <a:pt x="726440" y="614680"/>
                  </a:lnTo>
                  <a:lnTo>
                    <a:pt x="723900" y="605790"/>
                  </a:lnTo>
                  <a:lnTo>
                    <a:pt x="721360" y="596900"/>
                  </a:lnTo>
                  <a:lnTo>
                    <a:pt x="717550" y="589280"/>
                  </a:lnTo>
                  <a:lnTo>
                    <a:pt x="716280" y="581660"/>
                  </a:lnTo>
                  <a:lnTo>
                    <a:pt x="713740" y="576580"/>
                  </a:lnTo>
                  <a:lnTo>
                    <a:pt x="713740" y="575310"/>
                  </a:lnTo>
                  <a:lnTo>
                    <a:pt x="712469" y="572769"/>
                  </a:lnTo>
                  <a:lnTo>
                    <a:pt x="711200" y="570230"/>
                  </a:lnTo>
                  <a:lnTo>
                    <a:pt x="708660" y="566419"/>
                  </a:lnTo>
                  <a:lnTo>
                    <a:pt x="707390" y="562610"/>
                  </a:lnTo>
                  <a:lnTo>
                    <a:pt x="704850" y="558800"/>
                  </a:lnTo>
                  <a:lnTo>
                    <a:pt x="702310" y="554990"/>
                  </a:lnTo>
                  <a:lnTo>
                    <a:pt x="701040" y="549910"/>
                  </a:lnTo>
                  <a:lnTo>
                    <a:pt x="698500" y="546100"/>
                  </a:lnTo>
                  <a:lnTo>
                    <a:pt x="695960" y="541019"/>
                  </a:lnTo>
                  <a:lnTo>
                    <a:pt x="694690" y="537210"/>
                  </a:lnTo>
                  <a:lnTo>
                    <a:pt x="692150" y="534669"/>
                  </a:lnTo>
                  <a:lnTo>
                    <a:pt x="690880" y="530860"/>
                  </a:lnTo>
                  <a:lnTo>
                    <a:pt x="689610" y="528319"/>
                  </a:lnTo>
                  <a:lnTo>
                    <a:pt x="688340" y="527050"/>
                  </a:lnTo>
                  <a:lnTo>
                    <a:pt x="687069" y="524510"/>
                  </a:lnTo>
                  <a:lnTo>
                    <a:pt x="685800" y="523240"/>
                  </a:lnTo>
                  <a:lnTo>
                    <a:pt x="685800" y="520700"/>
                  </a:lnTo>
                  <a:lnTo>
                    <a:pt x="683260" y="519430"/>
                  </a:lnTo>
                  <a:lnTo>
                    <a:pt x="683260" y="518159"/>
                  </a:lnTo>
                  <a:lnTo>
                    <a:pt x="681990" y="515619"/>
                  </a:lnTo>
                  <a:lnTo>
                    <a:pt x="680719" y="513080"/>
                  </a:lnTo>
                  <a:lnTo>
                    <a:pt x="679450" y="510540"/>
                  </a:lnTo>
                  <a:lnTo>
                    <a:pt x="678180" y="509269"/>
                  </a:lnTo>
                  <a:lnTo>
                    <a:pt x="678180" y="506730"/>
                  </a:lnTo>
                  <a:lnTo>
                    <a:pt x="675640" y="505459"/>
                  </a:lnTo>
                  <a:lnTo>
                    <a:pt x="675640" y="502919"/>
                  </a:lnTo>
                  <a:lnTo>
                    <a:pt x="675640" y="500380"/>
                  </a:lnTo>
                  <a:lnTo>
                    <a:pt x="674369" y="497840"/>
                  </a:lnTo>
                  <a:lnTo>
                    <a:pt x="674369" y="495300"/>
                  </a:lnTo>
                  <a:lnTo>
                    <a:pt x="674369" y="494030"/>
                  </a:lnTo>
                  <a:lnTo>
                    <a:pt x="674369" y="491490"/>
                  </a:lnTo>
                  <a:lnTo>
                    <a:pt x="674369" y="486409"/>
                  </a:lnTo>
                  <a:lnTo>
                    <a:pt x="673100" y="481330"/>
                  </a:lnTo>
                  <a:lnTo>
                    <a:pt x="673100" y="474980"/>
                  </a:lnTo>
                  <a:lnTo>
                    <a:pt x="673100" y="468630"/>
                  </a:lnTo>
                  <a:lnTo>
                    <a:pt x="671830" y="461009"/>
                  </a:lnTo>
                  <a:lnTo>
                    <a:pt x="671830" y="453390"/>
                  </a:lnTo>
                  <a:lnTo>
                    <a:pt x="670560" y="445769"/>
                  </a:lnTo>
                  <a:lnTo>
                    <a:pt x="669290" y="438150"/>
                  </a:lnTo>
                  <a:lnTo>
                    <a:pt x="669290" y="430530"/>
                  </a:lnTo>
                  <a:lnTo>
                    <a:pt x="668019" y="422909"/>
                  </a:lnTo>
                  <a:lnTo>
                    <a:pt x="668019" y="416559"/>
                  </a:lnTo>
                  <a:lnTo>
                    <a:pt x="668019" y="382269"/>
                  </a:lnTo>
                  <a:lnTo>
                    <a:pt x="669290" y="377190"/>
                  </a:lnTo>
                  <a:lnTo>
                    <a:pt x="669290" y="372109"/>
                  </a:lnTo>
                  <a:lnTo>
                    <a:pt x="670560" y="367030"/>
                  </a:lnTo>
                  <a:lnTo>
                    <a:pt x="670560" y="361950"/>
                  </a:lnTo>
                  <a:lnTo>
                    <a:pt x="670560" y="331469"/>
                  </a:lnTo>
                  <a:lnTo>
                    <a:pt x="669290" y="327659"/>
                  </a:lnTo>
                  <a:lnTo>
                    <a:pt x="668019" y="323850"/>
                  </a:lnTo>
                  <a:lnTo>
                    <a:pt x="666750" y="320040"/>
                  </a:lnTo>
                  <a:lnTo>
                    <a:pt x="664210" y="314959"/>
                  </a:lnTo>
                  <a:lnTo>
                    <a:pt x="661669" y="309880"/>
                  </a:lnTo>
                  <a:lnTo>
                    <a:pt x="659130" y="306069"/>
                  </a:lnTo>
                  <a:lnTo>
                    <a:pt x="655319" y="300990"/>
                  </a:lnTo>
                  <a:lnTo>
                    <a:pt x="651510" y="295909"/>
                  </a:lnTo>
                  <a:lnTo>
                    <a:pt x="647700" y="290830"/>
                  </a:lnTo>
                  <a:lnTo>
                    <a:pt x="643890" y="285750"/>
                  </a:lnTo>
                  <a:lnTo>
                    <a:pt x="640080" y="281940"/>
                  </a:lnTo>
                  <a:lnTo>
                    <a:pt x="636269" y="276859"/>
                  </a:lnTo>
                  <a:lnTo>
                    <a:pt x="632460" y="273050"/>
                  </a:lnTo>
                  <a:lnTo>
                    <a:pt x="628650" y="270509"/>
                  </a:lnTo>
                  <a:lnTo>
                    <a:pt x="626110" y="266700"/>
                  </a:lnTo>
                  <a:lnTo>
                    <a:pt x="622300" y="264159"/>
                  </a:lnTo>
                  <a:lnTo>
                    <a:pt x="621030" y="262890"/>
                  </a:lnTo>
                  <a:lnTo>
                    <a:pt x="618490" y="261619"/>
                  </a:lnTo>
                  <a:lnTo>
                    <a:pt x="614680" y="260350"/>
                  </a:lnTo>
                  <a:lnTo>
                    <a:pt x="609600" y="257809"/>
                  </a:lnTo>
                  <a:lnTo>
                    <a:pt x="604519" y="255269"/>
                  </a:lnTo>
                  <a:lnTo>
                    <a:pt x="599440" y="254000"/>
                  </a:lnTo>
                  <a:lnTo>
                    <a:pt x="593090" y="252730"/>
                  </a:lnTo>
                  <a:lnTo>
                    <a:pt x="586740" y="250190"/>
                  </a:lnTo>
                  <a:lnTo>
                    <a:pt x="579119" y="247650"/>
                  </a:lnTo>
                  <a:lnTo>
                    <a:pt x="572769" y="246380"/>
                  </a:lnTo>
                  <a:lnTo>
                    <a:pt x="566419" y="243840"/>
                  </a:lnTo>
                  <a:lnTo>
                    <a:pt x="560069" y="242569"/>
                  </a:lnTo>
                  <a:lnTo>
                    <a:pt x="554990" y="240030"/>
                  </a:lnTo>
                  <a:lnTo>
                    <a:pt x="549910" y="238759"/>
                  </a:lnTo>
                  <a:lnTo>
                    <a:pt x="544830" y="237490"/>
                  </a:lnTo>
                  <a:lnTo>
                    <a:pt x="541019" y="236219"/>
                  </a:lnTo>
                  <a:lnTo>
                    <a:pt x="538480" y="233680"/>
                  </a:lnTo>
                  <a:lnTo>
                    <a:pt x="535940" y="233680"/>
                  </a:lnTo>
                  <a:lnTo>
                    <a:pt x="533400" y="232409"/>
                  </a:lnTo>
                  <a:lnTo>
                    <a:pt x="530860" y="231140"/>
                  </a:lnTo>
                  <a:lnTo>
                    <a:pt x="528319" y="229869"/>
                  </a:lnTo>
                  <a:lnTo>
                    <a:pt x="524510" y="228600"/>
                  </a:lnTo>
                  <a:lnTo>
                    <a:pt x="521969" y="226059"/>
                  </a:lnTo>
                  <a:lnTo>
                    <a:pt x="519430" y="226059"/>
                  </a:lnTo>
                  <a:lnTo>
                    <a:pt x="515619" y="223519"/>
                  </a:lnTo>
                  <a:lnTo>
                    <a:pt x="511809" y="222250"/>
                  </a:lnTo>
                  <a:lnTo>
                    <a:pt x="509269" y="220980"/>
                  </a:lnTo>
                  <a:lnTo>
                    <a:pt x="506730" y="219709"/>
                  </a:lnTo>
                  <a:lnTo>
                    <a:pt x="504190" y="218440"/>
                  </a:lnTo>
                  <a:lnTo>
                    <a:pt x="501650" y="217169"/>
                  </a:lnTo>
                  <a:lnTo>
                    <a:pt x="499109" y="214630"/>
                  </a:lnTo>
                  <a:lnTo>
                    <a:pt x="497840" y="213359"/>
                  </a:lnTo>
                  <a:lnTo>
                    <a:pt x="497840" y="212090"/>
                  </a:lnTo>
                  <a:lnTo>
                    <a:pt x="496569" y="210819"/>
                  </a:lnTo>
                  <a:lnTo>
                    <a:pt x="495300" y="209550"/>
                  </a:lnTo>
                  <a:lnTo>
                    <a:pt x="494030" y="207009"/>
                  </a:lnTo>
                  <a:lnTo>
                    <a:pt x="492759" y="204469"/>
                  </a:lnTo>
                  <a:lnTo>
                    <a:pt x="491490" y="203200"/>
                  </a:lnTo>
                  <a:lnTo>
                    <a:pt x="490219" y="200659"/>
                  </a:lnTo>
                  <a:lnTo>
                    <a:pt x="488950" y="199390"/>
                  </a:lnTo>
                  <a:lnTo>
                    <a:pt x="487680" y="196850"/>
                  </a:lnTo>
                  <a:lnTo>
                    <a:pt x="486409" y="195580"/>
                  </a:lnTo>
                  <a:lnTo>
                    <a:pt x="485140" y="193040"/>
                  </a:lnTo>
                  <a:lnTo>
                    <a:pt x="483869" y="190500"/>
                  </a:lnTo>
                  <a:lnTo>
                    <a:pt x="482600" y="187959"/>
                  </a:lnTo>
                  <a:lnTo>
                    <a:pt x="482600" y="185419"/>
                  </a:lnTo>
                  <a:lnTo>
                    <a:pt x="481330" y="184150"/>
                  </a:lnTo>
                  <a:lnTo>
                    <a:pt x="481330" y="173990"/>
                  </a:lnTo>
                  <a:lnTo>
                    <a:pt x="482600" y="171450"/>
                  </a:lnTo>
                  <a:lnTo>
                    <a:pt x="483869" y="170180"/>
                  </a:lnTo>
                  <a:lnTo>
                    <a:pt x="483869" y="167640"/>
                  </a:lnTo>
                  <a:lnTo>
                    <a:pt x="485140" y="166369"/>
                  </a:lnTo>
                  <a:lnTo>
                    <a:pt x="486409" y="163830"/>
                  </a:lnTo>
                  <a:lnTo>
                    <a:pt x="487680" y="162559"/>
                  </a:lnTo>
                  <a:lnTo>
                    <a:pt x="490219" y="160019"/>
                  </a:lnTo>
                  <a:lnTo>
                    <a:pt x="491490" y="158750"/>
                  </a:lnTo>
                  <a:lnTo>
                    <a:pt x="492759" y="156209"/>
                  </a:lnTo>
                  <a:lnTo>
                    <a:pt x="495300" y="154940"/>
                  </a:lnTo>
                  <a:lnTo>
                    <a:pt x="496569" y="153669"/>
                  </a:lnTo>
                  <a:lnTo>
                    <a:pt x="499109" y="151130"/>
                  </a:lnTo>
                  <a:lnTo>
                    <a:pt x="501650" y="149859"/>
                  </a:lnTo>
                  <a:lnTo>
                    <a:pt x="502919" y="148590"/>
                  </a:lnTo>
                  <a:lnTo>
                    <a:pt x="504190" y="147319"/>
                  </a:lnTo>
                  <a:lnTo>
                    <a:pt x="505459" y="144780"/>
                  </a:lnTo>
                  <a:lnTo>
                    <a:pt x="506730" y="143509"/>
                  </a:lnTo>
                  <a:lnTo>
                    <a:pt x="508000" y="140969"/>
                  </a:lnTo>
                  <a:lnTo>
                    <a:pt x="509269" y="138430"/>
                  </a:lnTo>
                  <a:lnTo>
                    <a:pt x="510540" y="135890"/>
                  </a:lnTo>
                  <a:lnTo>
                    <a:pt x="511809" y="133350"/>
                  </a:lnTo>
                  <a:lnTo>
                    <a:pt x="511809" y="130809"/>
                  </a:lnTo>
                  <a:lnTo>
                    <a:pt x="511809" y="128269"/>
                  </a:lnTo>
                  <a:lnTo>
                    <a:pt x="513080" y="124459"/>
                  </a:lnTo>
                  <a:lnTo>
                    <a:pt x="513080" y="121919"/>
                  </a:lnTo>
                  <a:lnTo>
                    <a:pt x="513080" y="119380"/>
                  </a:lnTo>
                  <a:lnTo>
                    <a:pt x="514350" y="115569"/>
                  </a:lnTo>
                  <a:lnTo>
                    <a:pt x="514350" y="113030"/>
                  </a:lnTo>
                  <a:lnTo>
                    <a:pt x="514350" y="110490"/>
                  </a:lnTo>
                  <a:lnTo>
                    <a:pt x="514350" y="109219"/>
                  </a:lnTo>
                  <a:lnTo>
                    <a:pt x="514350" y="107950"/>
                  </a:lnTo>
                  <a:lnTo>
                    <a:pt x="515619" y="106680"/>
                  </a:lnTo>
                  <a:lnTo>
                    <a:pt x="515619" y="105409"/>
                  </a:lnTo>
                  <a:lnTo>
                    <a:pt x="516890" y="104140"/>
                  </a:lnTo>
                  <a:lnTo>
                    <a:pt x="516890" y="102869"/>
                  </a:lnTo>
                  <a:lnTo>
                    <a:pt x="516890" y="101600"/>
                  </a:lnTo>
                  <a:lnTo>
                    <a:pt x="518159" y="101600"/>
                  </a:lnTo>
                  <a:lnTo>
                    <a:pt x="518159" y="100330"/>
                  </a:lnTo>
                  <a:lnTo>
                    <a:pt x="519430" y="99059"/>
                  </a:lnTo>
                  <a:lnTo>
                    <a:pt x="519430" y="97790"/>
                  </a:lnTo>
                  <a:lnTo>
                    <a:pt x="519430" y="96519"/>
                  </a:lnTo>
                  <a:lnTo>
                    <a:pt x="519430" y="95250"/>
                  </a:lnTo>
                  <a:lnTo>
                    <a:pt x="519430" y="93980"/>
                  </a:lnTo>
                  <a:lnTo>
                    <a:pt x="519430" y="92709"/>
                  </a:lnTo>
                  <a:lnTo>
                    <a:pt x="520700" y="91440"/>
                  </a:lnTo>
                  <a:lnTo>
                    <a:pt x="520700" y="90169"/>
                  </a:lnTo>
                  <a:lnTo>
                    <a:pt x="520700" y="88900"/>
                  </a:lnTo>
                  <a:lnTo>
                    <a:pt x="520700" y="87630"/>
                  </a:lnTo>
                  <a:lnTo>
                    <a:pt x="521969" y="85090"/>
                  </a:lnTo>
                  <a:lnTo>
                    <a:pt x="521969" y="83819"/>
                  </a:lnTo>
                  <a:lnTo>
                    <a:pt x="521969" y="82550"/>
                  </a:lnTo>
                  <a:lnTo>
                    <a:pt x="521969" y="81280"/>
                  </a:lnTo>
                  <a:lnTo>
                    <a:pt x="521969" y="80009"/>
                  </a:lnTo>
                  <a:lnTo>
                    <a:pt x="521969" y="77469"/>
                  </a:lnTo>
                  <a:lnTo>
                    <a:pt x="521969" y="76200"/>
                  </a:lnTo>
                  <a:lnTo>
                    <a:pt x="521969" y="74930"/>
                  </a:lnTo>
                  <a:lnTo>
                    <a:pt x="520700" y="74930"/>
                  </a:lnTo>
                  <a:lnTo>
                    <a:pt x="519430" y="73659"/>
                  </a:lnTo>
                  <a:lnTo>
                    <a:pt x="518159" y="73659"/>
                  </a:lnTo>
                  <a:lnTo>
                    <a:pt x="516890" y="73659"/>
                  </a:lnTo>
                  <a:lnTo>
                    <a:pt x="515619" y="73659"/>
                  </a:lnTo>
                  <a:lnTo>
                    <a:pt x="514350" y="67309"/>
                  </a:lnTo>
                  <a:lnTo>
                    <a:pt x="513080" y="62230"/>
                  </a:lnTo>
                  <a:lnTo>
                    <a:pt x="511809" y="55880"/>
                  </a:lnTo>
                  <a:lnTo>
                    <a:pt x="509269" y="49530"/>
                  </a:lnTo>
                  <a:lnTo>
                    <a:pt x="506730" y="43180"/>
                  </a:lnTo>
                  <a:lnTo>
                    <a:pt x="504190" y="36830"/>
                  </a:lnTo>
                  <a:lnTo>
                    <a:pt x="499109" y="31750"/>
                  </a:lnTo>
                  <a:lnTo>
                    <a:pt x="495300" y="25400"/>
                  </a:lnTo>
                  <a:lnTo>
                    <a:pt x="488950" y="20319"/>
                  </a:lnTo>
                  <a:lnTo>
                    <a:pt x="482600" y="15240"/>
                  </a:lnTo>
                  <a:lnTo>
                    <a:pt x="476250" y="10159"/>
                  </a:lnTo>
                  <a:lnTo>
                    <a:pt x="466090" y="6350"/>
                  </a:lnTo>
                  <a:lnTo>
                    <a:pt x="457200" y="2540"/>
                  </a:lnTo>
                  <a:lnTo>
                    <a:pt x="447040" y="1269"/>
                  </a:lnTo>
                  <a:lnTo>
                    <a:pt x="435609" y="0"/>
                  </a:lnTo>
                  <a:lnTo>
                    <a:pt x="422909" y="0"/>
                  </a:lnTo>
                  <a:lnTo>
                    <a:pt x="408940" y="0"/>
                  </a:lnTo>
                  <a:lnTo>
                    <a:pt x="397509" y="2540"/>
                  </a:lnTo>
                  <a:lnTo>
                    <a:pt x="387350" y="5080"/>
                  </a:lnTo>
                  <a:lnTo>
                    <a:pt x="377190" y="7619"/>
                  </a:lnTo>
                  <a:lnTo>
                    <a:pt x="369569" y="12700"/>
                  </a:lnTo>
                  <a:lnTo>
                    <a:pt x="363219" y="16509"/>
                  </a:lnTo>
                  <a:lnTo>
                    <a:pt x="358140" y="21590"/>
                  </a:lnTo>
                  <a:lnTo>
                    <a:pt x="353059" y="27940"/>
                  </a:lnTo>
                  <a:lnTo>
                    <a:pt x="349250" y="33019"/>
                  </a:lnTo>
                  <a:lnTo>
                    <a:pt x="346709" y="39369"/>
                  </a:lnTo>
                  <a:lnTo>
                    <a:pt x="344169" y="45719"/>
                  </a:lnTo>
                  <a:lnTo>
                    <a:pt x="341630" y="50800"/>
                  </a:lnTo>
                  <a:lnTo>
                    <a:pt x="341630" y="57150"/>
                  </a:lnTo>
                  <a:lnTo>
                    <a:pt x="340359" y="63500"/>
                  </a:lnTo>
                  <a:lnTo>
                    <a:pt x="340359" y="68580"/>
                  </a:lnTo>
                  <a:lnTo>
                    <a:pt x="340359" y="73659"/>
                  </a:lnTo>
                  <a:lnTo>
                    <a:pt x="339090" y="74930"/>
                  </a:lnTo>
                  <a:lnTo>
                    <a:pt x="337819" y="74930"/>
                  </a:lnTo>
                  <a:lnTo>
                    <a:pt x="336550" y="74930"/>
                  </a:lnTo>
                  <a:lnTo>
                    <a:pt x="335280" y="74930"/>
                  </a:lnTo>
                  <a:lnTo>
                    <a:pt x="334009" y="76200"/>
                  </a:lnTo>
                  <a:lnTo>
                    <a:pt x="332740" y="76200"/>
                  </a:lnTo>
                  <a:lnTo>
                    <a:pt x="332740" y="77469"/>
                  </a:lnTo>
                  <a:lnTo>
                    <a:pt x="332740" y="80009"/>
                  </a:lnTo>
                  <a:lnTo>
                    <a:pt x="332740" y="81280"/>
                  </a:lnTo>
                  <a:lnTo>
                    <a:pt x="332740" y="82550"/>
                  </a:lnTo>
                  <a:lnTo>
                    <a:pt x="332740" y="83819"/>
                  </a:lnTo>
                  <a:lnTo>
                    <a:pt x="332740" y="85090"/>
                  </a:lnTo>
                  <a:lnTo>
                    <a:pt x="334009" y="87630"/>
                  </a:lnTo>
                  <a:lnTo>
                    <a:pt x="334009" y="97790"/>
                  </a:lnTo>
                  <a:lnTo>
                    <a:pt x="334009" y="99059"/>
                  </a:lnTo>
                  <a:lnTo>
                    <a:pt x="334009" y="104140"/>
                  </a:lnTo>
                  <a:lnTo>
                    <a:pt x="335280" y="104140"/>
                  </a:lnTo>
                  <a:lnTo>
                    <a:pt x="335280" y="105409"/>
                  </a:lnTo>
                  <a:lnTo>
                    <a:pt x="335280" y="106680"/>
                  </a:lnTo>
                  <a:lnTo>
                    <a:pt x="336550" y="107950"/>
                  </a:lnTo>
                  <a:lnTo>
                    <a:pt x="337819" y="109219"/>
                  </a:lnTo>
                  <a:lnTo>
                    <a:pt x="337819" y="110490"/>
                  </a:lnTo>
                  <a:lnTo>
                    <a:pt x="337819" y="111759"/>
                  </a:lnTo>
                  <a:lnTo>
                    <a:pt x="337819" y="113030"/>
                  </a:lnTo>
                  <a:lnTo>
                    <a:pt x="339090" y="114300"/>
                  </a:lnTo>
                  <a:lnTo>
                    <a:pt x="339090" y="116840"/>
                  </a:lnTo>
                  <a:lnTo>
                    <a:pt x="339090" y="119380"/>
                  </a:lnTo>
                  <a:lnTo>
                    <a:pt x="339090" y="121919"/>
                  </a:lnTo>
                  <a:lnTo>
                    <a:pt x="339090" y="124459"/>
                  </a:lnTo>
                  <a:lnTo>
                    <a:pt x="340359" y="128269"/>
                  </a:lnTo>
                  <a:lnTo>
                    <a:pt x="340359" y="130809"/>
                  </a:lnTo>
                  <a:lnTo>
                    <a:pt x="341630" y="133350"/>
                  </a:lnTo>
                  <a:lnTo>
                    <a:pt x="341630" y="135890"/>
                  </a:lnTo>
                  <a:lnTo>
                    <a:pt x="344169" y="138430"/>
                  </a:lnTo>
                  <a:lnTo>
                    <a:pt x="344169" y="140969"/>
                  </a:lnTo>
                  <a:lnTo>
                    <a:pt x="345440" y="143509"/>
                  </a:lnTo>
                  <a:lnTo>
                    <a:pt x="346709" y="146050"/>
                  </a:lnTo>
                  <a:lnTo>
                    <a:pt x="347980" y="147319"/>
                  </a:lnTo>
                  <a:lnTo>
                    <a:pt x="349250" y="149859"/>
                  </a:lnTo>
                  <a:lnTo>
                    <a:pt x="350519" y="151130"/>
                  </a:lnTo>
                  <a:lnTo>
                    <a:pt x="353059" y="153669"/>
                  </a:lnTo>
                  <a:lnTo>
                    <a:pt x="354330" y="156209"/>
                  </a:lnTo>
                  <a:lnTo>
                    <a:pt x="356869" y="157480"/>
                  </a:lnTo>
                  <a:lnTo>
                    <a:pt x="358140" y="158750"/>
                  </a:lnTo>
                  <a:lnTo>
                    <a:pt x="360680" y="160019"/>
                  </a:lnTo>
                  <a:lnTo>
                    <a:pt x="361950" y="161290"/>
                  </a:lnTo>
                  <a:lnTo>
                    <a:pt x="363219" y="162559"/>
                  </a:lnTo>
                  <a:lnTo>
                    <a:pt x="365759" y="163830"/>
                  </a:lnTo>
                  <a:lnTo>
                    <a:pt x="365759" y="165100"/>
                  </a:lnTo>
                  <a:lnTo>
                    <a:pt x="367030" y="166369"/>
                  </a:lnTo>
                  <a:lnTo>
                    <a:pt x="368300" y="166369"/>
                  </a:lnTo>
                  <a:lnTo>
                    <a:pt x="369569" y="167640"/>
                  </a:lnTo>
                  <a:lnTo>
                    <a:pt x="370840" y="168909"/>
                  </a:lnTo>
                  <a:lnTo>
                    <a:pt x="372109" y="171450"/>
                  </a:lnTo>
                  <a:lnTo>
                    <a:pt x="372109" y="172719"/>
                  </a:lnTo>
                  <a:lnTo>
                    <a:pt x="373380" y="173990"/>
                  </a:lnTo>
                  <a:lnTo>
                    <a:pt x="374650" y="176530"/>
                  </a:lnTo>
                  <a:lnTo>
                    <a:pt x="375919" y="179069"/>
                  </a:lnTo>
                  <a:lnTo>
                    <a:pt x="375919" y="180340"/>
                  </a:lnTo>
                  <a:lnTo>
                    <a:pt x="375919" y="190500"/>
                  </a:lnTo>
                  <a:lnTo>
                    <a:pt x="374650" y="191769"/>
                  </a:lnTo>
                  <a:lnTo>
                    <a:pt x="374650" y="193040"/>
                  </a:lnTo>
                  <a:lnTo>
                    <a:pt x="374650" y="195580"/>
                  </a:lnTo>
                  <a:lnTo>
                    <a:pt x="373380" y="196850"/>
                  </a:lnTo>
                  <a:lnTo>
                    <a:pt x="373380" y="198119"/>
                  </a:lnTo>
                  <a:lnTo>
                    <a:pt x="372109" y="199390"/>
                  </a:lnTo>
                  <a:lnTo>
                    <a:pt x="372109" y="200659"/>
                  </a:lnTo>
                  <a:lnTo>
                    <a:pt x="372109" y="201930"/>
                  </a:lnTo>
                  <a:lnTo>
                    <a:pt x="370840" y="204469"/>
                  </a:lnTo>
                  <a:lnTo>
                    <a:pt x="370840" y="205740"/>
                  </a:lnTo>
                  <a:lnTo>
                    <a:pt x="369569" y="207009"/>
                  </a:lnTo>
                  <a:lnTo>
                    <a:pt x="369569" y="208280"/>
                  </a:lnTo>
                  <a:lnTo>
                    <a:pt x="368300" y="209550"/>
                  </a:lnTo>
                  <a:lnTo>
                    <a:pt x="367030" y="209550"/>
                  </a:lnTo>
                  <a:lnTo>
                    <a:pt x="365759" y="210819"/>
                  </a:lnTo>
                  <a:lnTo>
                    <a:pt x="363219" y="212090"/>
                  </a:lnTo>
                  <a:lnTo>
                    <a:pt x="361950" y="212090"/>
                  </a:lnTo>
                  <a:lnTo>
                    <a:pt x="359409" y="213359"/>
                  </a:lnTo>
                  <a:lnTo>
                    <a:pt x="356869" y="214630"/>
                  </a:lnTo>
                  <a:lnTo>
                    <a:pt x="354330" y="215900"/>
                  </a:lnTo>
                  <a:lnTo>
                    <a:pt x="351790" y="217169"/>
                  </a:lnTo>
                  <a:lnTo>
                    <a:pt x="347980" y="218440"/>
                  </a:lnTo>
                  <a:lnTo>
                    <a:pt x="345440" y="219709"/>
                  </a:lnTo>
                  <a:lnTo>
                    <a:pt x="341630" y="220980"/>
                  </a:lnTo>
                  <a:lnTo>
                    <a:pt x="339090" y="222250"/>
                  </a:lnTo>
                  <a:close/>
                </a:path>
                <a:path w="838200" h="1555750">
                  <a:moveTo>
                    <a:pt x="0" y="0"/>
                  </a:moveTo>
                  <a:lnTo>
                    <a:pt x="0" y="0"/>
                  </a:lnTo>
                </a:path>
                <a:path w="838200" h="1555750">
                  <a:moveTo>
                    <a:pt x="838200" y="1555750"/>
                  </a:moveTo>
                  <a:lnTo>
                    <a:pt x="838200" y="1555750"/>
                  </a:lnTo>
                </a:path>
              </a:pathLst>
            </a:custGeom>
            <a:ln w="12579">
              <a:solidFill>
                <a:srgbClr val="00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750" y="488950"/>
            <a:ext cx="7148195" cy="497840"/>
          </a:xfrm>
          <a:prstGeom prst="rect">
            <a:avLst/>
          </a:prstGeom>
        </p:spPr>
        <p:txBody>
          <a:bodyPr vert="horz" wrap="square" lIns="0" tIns="12700" rIns="0" bIns="0" rtlCol="0">
            <a:spAutoFit/>
          </a:bodyPr>
          <a:lstStyle/>
          <a:p>
            <a:pPr marL="12700">
              <a:lnSpc>
                <a:spcPct val="100000"/>
              </a:lnSpc>
              <a:spcBef>
                <a:spcPts val="100"/>
              </a:spcBef>
            </a:pPr>
            <a:r>
              <a:rPr sz="3100" spc="-100" dirty="0">
                <a:latin typeface="Georgia"/>
                <a:cs typeface="Georgia"/>
              </a:rPr>
              <a:t>THERAPY </a:t>
            </a:r>
            <a:r>
              <a:rPr sz="3100" spc="-25" dirty="0">
                <a:latin typeface="Georgia"/>
                <a:cs typeface="Georgia"/>
              </a:rPr>
              <a:t>OF </a:t>
            </a:r>
            <a:r>
              <a:rPr sz="3100" spc="75" dirty="0">
                <a:latin typeface="Georgia"/>
                <a:cs typeface="Georgia"/>
              </a:rPr>
              <a:t>T2 </a:t>
            </a:r>
            <a:r>
              <a:rPr sz="3100" spc="-220" dirty="0">
                <a:latin typeface="Georgia"/>
                <a:cs typeface="Georgia"/>
              </a:rPr>
              <a:t>DM </a:t>
            </a:r>
            <a:r>
              <a:rPr sz="3100" spc="-235" dirty="0">
                <a:latin typeface="Georgia"/>
                <a:cs typeface="Georgia"/>
              </a:rPr>
              <a:t>IN</a:t>
            </a:r>
            <a:r>
              <a:rPr sz="3100" spc="275" dirty="0">
                <a:latin typeface="Georgia"/>
                <a:cs typeface="Georgia"/>
              </a:rPr>
              <a:t> </a:t>
            </a:r>
            <a:r>
              <a:rPr sz="3100" spc="-135" dirty="0">
                <a:latin typeface="Georgia"/>
                <a:cs typeface="Georgia"/>
              </a:rPr>
              <a:t>CHILDREN</a:t>
            </a:r>
            <a:endParaRPr sz="3100">
              <a:latin typeface="Georgia"/>
              <a:cs typeface="Georgia"/>
            </a:endParaRPr>
          </a:p>
        </p:txBody>
      </p:sp>
      <p:sp>
        <p:nvSpPr>
          <p:cNvPr id="3" name="object 3"/>
          <p:cNvSpPr txBox="1"/>
          <p:nvPr/>
        </p:nvSpPr>
        <p:spPr>
          <a:xfrm>
            <a:off x="307340" y="1404620"/>
            <a:ext cx="5925820" cy="2680970"/>
          </a:xfrm>
          <a:prstGeom prst="rect">
            <a:avLst/>
          </a:prstGeom>
        </p:spPr>
        <p:txBody>
          <a:bodyPr vert="horz" wrap="square" lIns="0" tIns="88900" rIns="0" bIns="0" rtlCol="0">
            <a:spAutoFit/>
          </a:bodyPr>
          <a:lstStyle/>
          <a:p>
            <a:pPr marL="241300" indent="-228600">
              <a:lnSpc>
                <a:spcPct val="100000"/>
              </a:lnSpc>
              <a:spcBef>
                <a:spcPts val="700"/>
              </a:spcBef>
              <a:buFont typeface="Arial"/>
              <a:buChar char="•"/>
              <a:tabLst>
                <a:tab pos="241300" algn="l"/>
              </a:tabLst>
            </a:pPr>
            <a:r>
              <a:rPr sz="2400" spc="75" dirty="0">
                <a:solidFill>
                  <a:srgbClr val="0070C0"/>
                </a:solidFill>
                <a:latin typeface="Trebuchet MS"/>
                <a:cs typeface="Trebuchet MS"/>
              </a:rPr>
              <a:t>Reduce</a:t>
            </a:r>
            <a:r>
              <a:rPr sz="2400" spc="-140" dirty="0">
                <a:solidFill>
                  <a:srgbClr val="0070C0"/>
                </a:solidFill>
                <a:latin typeface="Trebuchet MS"/>
                <a:cs typeface="Trebuchet MS"/>
              </a:rPr>
              <a:t> </a:t>
            </a:r>
            <a:r>
              <a:rPr sz="2400" spc="50" dirty="0">
                <a:solidFill>
                  <a:srgbClr val="0070C0"/>
                </a:solidFill>
                <a:latin typeface="Trebuchet MS"/>
                <a:cs typeface="Trebuchet MS"/>
              </a:rPr>
              <a:t>calories</a:t>
            </a:r>
            <a:r>
              <a:rPr sz="2400" spc="-120" dirty="0">
                <a:solidFill>
                  <a:srgbClr val="0070C0"/>
                </a:solidFill>
                <a:latin typeface="Trebuchet MS"/>
                <a:cs typeface="Trebuchet MS"/>
              </a:rPr>
              <a:t> </a:t>
            </a:r>
            <a:r>
              <a:rPr sz="2400" spc="315" dirty="0">
                <a:solidFill>
                  <a:srgbClr val="0070C0"/>
                </a:solidFill>
                <a:latin typeface="Trebuchet MS"/>
                <a:cs typeface="Trebuchet MS"/>
              </a:rPr>
              <a:t>–</a:t>
            </a:r>
            <a:r>
              <a:rPr sz="2400" spc="-125" dirty="0">
                <a:solidFill>
                  <a:srgbClr val="0070C0"/>
                </a:solidFill>
                <a:latin typeface="Trebuchet MS"/>
                <a:cs typeface="Trebuchet MS"/>
              </a:rPr>
              <a:t> </a:t>
            </a:r>
            <a:r>
              <a:rPr sz="2400" spc="40" dirty="0">
                <a:solidFill>
                  <a:srgbClr val="0070C0"/>
                </a:solidFill>
                <a:latin typeface="Trebuchet MS"/>
                <a:cs typeface="Trebuchet MS"/>
              </a:rPr>
              <a:t>weight</a:t>
            </a:r>
            <a:r>
              <a:rPr sz="2400" spc="-135" dirty="0">
                <a:solidFill>
                  <a:srgbClr val="0070C0"/>
                </a:solidFill>
                <a:latin typeface="Trebuchet MS"/>
                <a:cs typeface="Trebuchet MS"/>
              </a:rPr>
              <a:t> </a:t>
            </a:r>
            <a:r>
              <a:rPr sz="2400" spc="80" dirty="0">
                <a:solidFill>
                  <a:srgbClr val="0070C0"/>
                </a:solidFill>
                <a:latin typeface="Trebuchet MS"/>
                <a:cs typeface="Trebuchet MS"/>
              </a:rPr>
              <a:t>loss</a:t>
            </a:r>
            <a:endParaRPr sz="2400" dirty="0">
              <a:solidFill>
                <a:srgbClr val="0070C0"/>
              </a:solidFill>
              <a:latin typeface="Trebuchet MS"/>
              <a:cs typeface="Trebuchet MS"/>
            </a:endParaRPr>
          </a:p>
          <a:p>
            <a:pPr marL="698500" lvl="1" indent="-228600">
              <a:lnSpc>
                <a:spcPct val="100000"/>
              </a:lnSpc>
              <a:spcBef>
                <a:spcPts val="500"/>
              </a:spcBef>
              <a:buFont typeface="Arial"/>
              <a:buChar char="•"/>
              <a:tabLst>
                <a:tab pos="697865" algn="l"/>
                <a:tab pos="698500" algn="l"/>
              </a:tabLst>
            </a:pPr>
            <a:r>
              <a:rPr sz="2000" spc="130" dirty="0">
                <a:solidFill>
                  <a:srgbClr val="0070C0"/>
                </a:solidFill>
                <a:latin typeface="Trebuchet MS"/>
                <a:cs typeface="Trebuchet MS"/>
              </a:rPr>
              <a:t>NOT</a:t>
            </a:r>
            <a:r>
              <a:rPr sz="2000" spc="-110" dirty="0">
                <a:solidFill>
                  <a:srgbClr val="0070C0"/>
                </a:solidFill>
                <a:latin typeface="Trebuchet MS"/>
                <a:cs typeface="Trebuchet MS"/>
              </a:rPr>
              <a:t> </a:t>
            </a:r>
            <a:r>
              <a:rPr sz="2000" spc="15" dirty="0">
                <a:solidFill>
                  <a:srgbClr val="0070C0"/>
                </a:solidFill>
                <a:latin typeface="Trebuchet MS"/>
                <a:cs typeface="Trebuchet MS"/>
              </a:rPr>
              <a:t>T1</a:t>
            </a:r>
            <a:r>
              <a:rPr sz="2000" spc="-100" dirty="0">
                <a:solidFill>
                  <a:srgbClr val="0070C0"/>
                </a:solidFill>
                <a:latin typeface="Trebuchet MS"/>
                <a:cs typeface="Trebuchet MS"/>
              </a:rPr>
              <a:t> </a:t>
            </a:r>
            <a:r>
              <a:rPr sz="2000" spc="280" dirty="0">
                <a:solidFill>
                  <a:srgbClr val="0070C0"/>
                </a:solidFill>
                <a:latin typeface="Trebuchet MS"/>
                <a:cs typeface="Trebuchet MS"/>
              </a:rPr>
              <a:t>DM</a:t>
            </a:r>
            <a:r>
              <a:rPr sz="2000" spc="-95" dirty="0">
                <a:solidFill>
                  <a:srgbClr val="0070C0"/>
                </a:solidFill>
                <a:latin typeface="Trebuchet MS"/>
                <a:cs typeface="Trebuchet MS"/>
              </a:rPr>
              <a:t> </a:t>
            </a:r>
            <a:r>
              <a:rPr sz="2000" spc="5" dirty="0">
                <a:solidFill>
                  <a:srgbClr val="0070C0"/>
                </a:solidFill>
                <a:latin typeface="Trebuchet MS"/>
                <a:cs typeface="Trebuchet MS"/>
              </a:rPr>
              <a:t>diet</a:t>
            </a:r>
            <a:r>
              <a:rPr sz="2000" spc="-114" dirty="0">
                <a:solidFill>
                  <a:srgbClr val="0070C0"/>
                </a:solidFill>
                <a:latin typeface="Trebuchet MS"/>
                <a:cs typeface="Trebuchet MS"/>
              </a:rPr>
              <a:t> </a:t>
            </a:r>
            <a:r>
              <a:rPr sz="2000" spc="-20" dirty="0">
                <a:solidFill>
                  <a:srgbClr val="0070C0"/>
                </a:solidFill>
                <a:latin typeface="Trebuchet MS"/>
                <a:cs typeface="Trebuchet MS"/>
              </a:rPr>
              <a:t>with</a:t>
            </a:r>
            <a:r>
              <a:rPr sz="2000" spc="-95" dirty="0">
                <a:solidFill>
                  <a:srgbClr val="0070C0"/>
                </a:solidFill>
                <a:latin typeface="Trebuchet MS"/>
                <a:cs typeface="Trebuchet MS"/>
              </a:rPr>
              <a:t> </a:t>
            </a:r>
            <a:r>
              <a:rPr sz="2000" spc="85" dirty="0">
                <a:solidFill>
                  <a:srgbClr val="0070C0"/>
                </a:solidFill>
                <a:latin typeface="Trebuchet MS"/>
                <a:cs typeface="Trebuchet MS"/>
              </a:rPr>
              <a:t>high</a:t>
            </a:r>
            <a:r>
              <a:rPr sz="2000" spc="-95" dirty="0">
                <a:solidFill>
                  <a:srgbClr val="0070C0"/>
                </a:solidFill>
                <a:latin typeface="Trebuchet MS"/>
                <a:cs typeface="Trebuchet MS"/>
              </a:rPr>
              <a:t> </a:t>
            </a:r>
            <a:r>
              <a:rPr sz="2000" spc="65" dirty="0">
                <a:solidFill>
                  <a:srgbClr val="0070C0"/>
                </a:solidFill>
                <a:latin typeface="Trebuchet MS"/>
                <a:cs typeface="Trebuchet MS"/>
              </a:rPr>
              <a:t>complex</a:t>
            </a:r>
            <a:r>
              <a:rPr sz="2000" spc="-100" dirty="0">
                <a:solidFill>
                  <a:srgbClr val="0070C0"/>
                </a:solidFill>
                <a:latin typeface="Trebuchet MS"/>
                <a:cs typeface="Trebuchet MS"/>
              </a:rPr>
              <a:t> </a:t>
            </a:r>
            <a:r>
              <a:rPr sz="2000" spc="225" dirty="0">
                <a:solidFill>
                  <a:srgbClr val="0070C0"/>
                </a:solidFill>
                <a:latin typeface="Trebuchet MS"/>
                <a:cs typeface="Trebuchet MS"/>
              </a:rPr>
              <a:t>CHO</a:t>
            </a:r>
            <a:endParaRPr sz="2000" dirty="0">
              <a:solidFill>
                <a:srgbClr val="0070C0"/>
              </a:solidFill>
              <a:latin typeface="Trebuchet MS"/>
              <a:cs typeface="Trebuchet MS"/>
            </a:endParaRPr>
          </a:p>
          <a:p>
            <a:pPr marL="241300" indent="-228600">
              <a:lnSpc>
                <a:spcPct val="100000"/>
              </a:lnSpc>
              <a:spcBef>
                <a:spcPts val="1000"/>
              </a:spcBef>
              <a:buFont typeface="Arial"/>
              <a:buChar char="•"/>
              <a:tabLst>
                <a:tab pos="241300" algn="l"/>
              </a:tabLst>
            </a:pPr>
            <a:r>
              <a:rPr sz="2400" spc="140" dirty="0">
                <a:solidFill>
                  <a:srgbClr val="0070C0"/>
                </a:solidFill>
                <a:latin typeface="Trebuchet MS"/>
                <a:cs typeface="Trebuchet MS"/>
              </a:rPr>
              <a:t>No </a:t>
            </a:r>
            <a:r>
              <a:rPr sz="2400" spc="15" dirty="0">
                <a:solidFill>
                  <a:srgbClr val="0070C0"/>
                </a:solidFill>
                <a:latin typeface="Trebuchet MS"/>
                <a:cs typeface="Trebuchet MS"/>
              </a:rPr>
              <a:t>Between </a:t>
            </a:r>
            <a:r>
              <a:rPr sz="2400" spc="35" dirty="0">
                <a:solidFill>
                  <a:srgbClr val="0070C0"/>
                </a:solidFill>
                <a:latin typeface="Trebuchet MS"/>
                <a:cs typeface="Trebuchet MS"/>
              </a:rPr>
              <a:t>meal</a:t>
            </a:r>
            <a:r>
              <a:rPr sz="2400" spc="-545" dirty="0">
                <a:solidFill>
                  <a:srgbClr val="0070C0"/>
                </a:solidFill>
                <a:latin typeface="Trebuchet MS"/>
                <a:cs typeface="Trebuchet MS"/>
              </a:rPr>
              <a:t> </a:t>
            </a:r>
            <a:r>
              <a:rPr sz="2400" spc="90" dirty="0">
                <a:solidFill>
                  <a:srgbClr val="0070C0"/>
                </a:solidFill>
                <a:latin typeface="Trebuchet MS"/>
                <a:cs typeface="Trebuchet MS"/>
              </a:rPr>
              <a:t>snacks</a:t>
            </a:r>
            <a:endParaRPr sz="2400" dirty="0">
              <a:solidFill>
                <a:srgbClr val="0070C0"/>
              </a:solidFill>
              <a:latin typeface="Trebuchet MS"/>
              <a:cs typeface="Trebuchet MS"/>
            </a:endParaRPr>
          </a:p>
          <a:p>
            <a:pPr marL="698500" lvl="1" indent="-228600">
              <a:lnSpc>
                <a:spcPct val="100000"/>
              </a:lnSpc>
              <a:spcBef>
                <a:spcPts val="500"/>
              </a:spcBef>
              <a:buFont typeface="Arial"/>
              <a:buChar char="•"/>
              <a:tabLst>
                <a:tab pos="697865" algn="l"/>
                <a:tab pos="698500" algn="l"/>
              </a:tabLst>
            </a:pPr>
            <a:r>
              <a:rPr sz="2000" spc="130" dirty="0">
                <a:solidFill>
                  <a:srgbClr val="0070C0"/>
                </a:solidFill>
                <a:latin typeface="Trebuchet MS"/>
                <a:cs typeface="Trebuchet MS"/>
              </a:rPr>
              <a:t>NOT</a:t>
            </a:r>
            <a:r>
              <a:rPr sz="2000" spc="-110" dirty="0">
                <a:solidFill>
                  <a:srgbClr val="0070C0"/>
                </a:solidFill>
                <a:latin typeface="Trebuchet MS"/>
                <a:cs typeface="Trebuchet MS"/>
              </a:rPr>
              <a:t> </a:t>
            </a:r>
            <a:r>
              <a:rPr sz="2000" spc="15" dirty="0">
                <a:solidFill>
                  <a:srgbClr val="0070C0"/>
                </a:solidFill>
                <a:latin typeface="Trebuchet MS"/>
                <a:cs typeface="Trebuchet MS"/>
              </a:rPr>
              <a:t>T1</a:t>
            </a:r>
            <a:r>
              <a:rPr sz="2000" spc="-105" dirty="0">
                <a:solidFill>
                  <a:srgbClr val="0070C0"/>
                </a:solidFill>
                <a:latin typeface="Trebuchet MS"/>
                <a:cs typeface="Trebuchet MS"/>
              </a:rPr>
              <a:t> </a:t>
            </a:r>
            <a:r>
              <a:rPr sz="2000" spc="280" dirty="0">
                <a:solidFill>
                  <a:srgbClr val="0070C0"/>
                </a:solidFill>
                <a:latin typeface="Trebuchet MS"/>
                <a:cs typeface="Trebuchet MS"/>
              </a:rPr>
              <a:t>DM</a:t>
            </a:r>
            <a:r>
              <a:rPr sz="2000" spc="-95" dirty="0">
                <a:solidFill>
                  <a:srgbClr val="0070C0"/>
                </a:solidFill>
                <a:latin typeface="Trebuchet MS"/>
                <a:cs typeface="Trebuchet MS"/>
              </a:rPr>
              <a:t> </a:t>
            </a:r>
            <a:r>
              <a:rPr sz="2000" spc="55" dirty="0">
                <a:solidFill>
                  <a:srgbClr val="0070C0"/>
                </a:solidFill>
                <a:latin typeface="Trebuchet MS"/>
                <a:cs typeface="Trebuchet MS"/>
              </a:rPr>
              <a:t>where</a:t>
            </a:r>
            <a:r>
              <a:rPr sz="2000" spc="-100" dirty="0">
                <a:solidFill>
                  <a:srgbClr val="0070C0"/>
                </a:solidFill>
                <a:latin typeface="Trebuchet MS"/>
                <a:cs typeface="Trebuchet MS"/>
              </a:rPr>
              <a:t> </a:t>
            </a:r>
            <a:r>
              <a:rPr sz="2000" spc="80" dirty="0">
                <a:solidFill>
                  <a:srgbClr val="0070C0"/>
                </a:solidFill>
                <a:latin typeface="Trebuchet MS"/>
                <a:cs typeface="Trebuchet MS"/>
              </a:rPr>
              <a:t>hypoglycemia</a:t>
            </a:r>
            <a:r>
              <a:rPr sz="2000" spc="-100" dirty="0">
                <a:solidFill>
                  <a:srgbClr val="0070C0"/>
                </a:solidFill>
                <a:latin typeface="Trebuchet MS"/>
                <a:cs typeface="Trebuchet MS"/>
              </a:rPr>
              <a:t> </a:t>
            </a:r>
            <a:r>
              <a:rPr sz="2000" spc="60" dirty="0">
                <a:solidFill>
                  <a:srgbClr val="0070C0"/>
                </a:solidFill>
                <a:latin typeface="Trebuchet MS"/>
                <a:cs typeface="Trebuchet MS"/>
              </a:rPr>
              <a:t>is</a:t>
            </a:r>
            <a:r>
              <a:rPr sz="2000" spc="-114" dirty="0">
                <a:solidFill>
                  <a:srgbClr val="0070C0"/>
                </a:solidFill>
                <a:latin typeface="Trebuchet MS"/>
                <a:cs typeface="Trebuchet MS"/>
              </a:rPr>
              <a:t> </a:t>
            </a:r>
            <a:r>
              <a:rPr sz="2000" dirty="0">
                <a:solidFill>
                  <a:srgbClr val="0070C0"/>
                </a:solidFill>
                <a:latin typeface="Trebuchet MS"/>
                <a:cs typeface="Trebuchet MS"/>
              </a:rPr>
              <a:t>frequent</a:t>
            </a:r>
          </a:p>
          <a:p>
            <a:pPr marL="241300" indent="-228600">
              <a:lnSpc>
                <a:spcPct val="100000"/>
              </a:lnSpc>
              <a:spcBef>
                <a:spcPts val="990"/>
              </a:spcBef>
              <a:buFont typeface="Arial"/>
              <a:buChar char="•"/>
              <a:tabLst>
                <a:tab pos="241300" algn="l"/>
              </a:tabLst>
            </a:pPr>
            <a:r>
              <a:rPr sz="2400" spc="75" dirty="0">
                <a:solidFill>
                  <a:srgbClr val="0070C0"/>
                </a:solidFill>
                <a:latin typeface="Trebuchet MS"/>
                <a:cs typeface="Trebuchet MS"/>
              </a:rPr>
              <a:t>Reduce </a:t>
            </a:r>
            <a:r>
              <a:rPr sz="2400" spc="275" dirty="0">
                <a:solidFill>
                  <a:srgbClr val="0070C0"/>
                </a:solidFill>
                <a:latin typeface="Trebuchet MS"/>
                <a:cs typeface="Trebuchet MS"/>
              </a:rPr>
              <a:t>CHO</a:t>
            </a:r>
            <a:r>
              <a:rPr sz="2400" spc="-345" dirty="0">
                <a:solidFill>
                  <a:srgbClr val="0070C0"/>
                </a:solidFill>
                <a:latin typeface="Trebuchet MS"/>
                <a:cs typeface="Trebuchet MS"/>
              </a:rPr>
              <a:t> </a:t>
            </a:r>
            <a:r>
              <a:rPr sz="2400" spc="10" dirty="0">
                <a:solidFill>
                  <a:srgbClr val="0070C0"/>
                </a:solidFill>
                <a:latin typeface="Trebuchet MS"/>
                <a:cs typeface="Trebuchet MS"/>
              </a:rPr>
              <a:t>intake</a:t>
            </a:r>
            <a:endParaRPr sz="2400" dirty="0">
              <a:solidFill>
                <a:srgbClr val="0070C0"/>
              </a:solidFill>
              <a:latin typeface="Trebuchet MS"/>
              <a:cs typeface="Trebuchet MS"/>
            </a:endParaRPr>
          </a:p>
          <a:p>
            <a:pPr marL="241300" indent="-228600">
              <a:lnSpc>
                <a:spcPct val="100000"/>
              </a:lnSpc>
              <a:spcBef>
                <a:spcPts val="1000"/>
              </a:spcBef>
              <a:buFont typeface="Arial"/>
              <a:buChar char="•"/>
              <a:tabLst>
                <a:tab pos="241300" algn="l"/>
              </a:tabLst>
            </a:pPr>
            <a:r>
              <a:rPr sz="2400" spc="75" dirty="0">
                <a:solidFill>
                  <a:srgbClr val="0070C0"/>
                </a:solidFill>
                <a:latin typeface="Trebuchet MS"/>
                <a:cs typeface="Trebuchet MS"/>
              </a:rPr>
              <a:t>Reduce </a:t>
            </a:r>
            <a:r>
              <a:rPr sz="2400" spc="-140" dirty="0">
                <a:solidFill>
                  <a:srgbClr val="0070C0"/>
                </a:solidFill>
                <a:latin typeface="Trebuchet MS"/>
                <a:cs typeface="Trebuchet MS"/>
              </a:rPr>
              <a:t>fat</a:t>
            </a:r>
            <a:r>
              <a:rPr sz="2400" spc="-355" dirty="0">
                <a:solidFill>
                  <a:srgbClr val="0070C0"/>
                </a:solidFill>
                <a:latin typeface="Trebuchet MS"/>
                <a:cs typeface="Trebuchet MS"/>
              </a:rPr>
              <a:t> </a:t>
            </a:r>
            <a:r>
              <a:rPr sz="2400" spc="10" dirty="0">
                <a:solidFill>
                  <a:srgbClr val="0070C0"/>
                </a:solidFill>
                <a:latin typeface="Trebuchet MS"/>
                <a:cs typeface="Trebuchet MS"/>
              </a:rPr>
              <a:t>intake</a:t>
            </a:r>
            <a:endParaRPr sz="2400" dirty="0">
              <a:solidFill>
                <a:srgbClr val="0070C0"/>
              </a:solidFill>
              <a:latin typeface="Trebuchet MS"/>
              <a:cs typeface="Trebuchet MS"/>
            </a:endParaRPr>
          </a:p>
        </p:txBody>
      </p:sp>
      <p:sp>
        <p:nvSpPr>
          <p:cNvPr id="4" name="object 4"/>
          <p:cNvSpPr txBox="1"/>
          <p:nvPr/>
        </p:nvSpPr>
        <p:spPr>
          <a:xfrm>
            <a:off x="307340" y="4060189"/>
            <a:ext cx="4093210" cy="1022844"/>
          </a:xfrm>
          <a:prstGeom prst="rect">
            <a:avLst/>
          </a:prstGeom>
        </p:spPr>
        <p:txBody>
          <a:bodyPr vert="horz" wrap="square" lIns="0" tIns="12700" rIns="0" bIns="0" rtlCol="0">
            <a:spAutoFit/>
          </a:bodyPr>
          <a:lstStyle/>
          <a:p>
            <a:pPr marL="241300" marR="5080" indent="-241300">
              <a:lnSpc>
                <a:spcPct val="134700"/>
              </a:lnSpc>
              <a:spcBef>
                <a:spcPts val="100"/>
              </a:spcBef>
              <a:buFont typeface="Arial"/>
              <a:buChar char="•"/>
              <a:tabLst>
                <a:tab pos="241300" algn="l"/>
              </a:tabLst>
            </a:pPr>
            <a:r>
              <a:rPr sz="2400" spc="85" dirty="0">
                <a:solidFill>
                  <a:srgbClr val="0070C0"/>
                </a:solidFill>
                <a:latin typeface="Trebuchet MS"/>
                <a:cs typeface="Trebuchet MS"/>
              </a:rPr>
              <a:t>Exercise </a:t>
            </a:r>
            <a:endParaRPr lang="en-US" sz="2400" spc="315" dirty="0">
              <a:solidFill>
                <a:srgbClr val="0070C0"/>
              </a:solidFill>
              <a:latin typeface="Trebuchet MS"/>
              <a:cs typeface="Trebuchet MS"/>
            </a:endParaRPr>
          </a:p>
          <a:p>
            <a:pPr marL="241300" marR="5080" indent="-241300">
              <a:lnSpc>
                <a:spcPct val="134700"/>
              </a:lnSpc>
              <a:spcBef>
                <a:spcPts val="100"/>
              </a:spcBef>
              <a:buFont typeface="Arial"/>
              <a:buChar char="•"/>
              <a:tabLst>
                <a:tab pos="241300" algn="l"/>
              </a:tabLst>
            </a:pPr>
            <a:r>
              <a:rPr sz="2400" spc="-530" dirty="0" smtClean="0">
                <a:solidFill>
                  <a:srgbClr val="0070C0"/>
                </a:solidFill>
                <a:latin typeface="Trebuchet MS"/>
                <a:cs typeface="Trebuchet MS"/>
              </a:rPr>
              <a:t> </a:t>
            </a:r>
            <a:r>
              <a:rPr sz="2400" spc="55" dirty="0">
                <a:solidFill>
                  <a:srgbClr val="0070C0"/>
                </a:solidFill>
                <a:latin typeface="Trebuchet MS"/>
                <a:cs typeface="Trebuchet MS"/>
              </a:rPr>
              <a:t>increase </a:t>
            </a:r>
            <a:r>
              <a:rPr sz="2400" spc="15" dirty="0">
                <a:solidFill>
                  <a:srgbClr val="0070C0"/>
                </a:solidFill>
                <a:latin typeface="Trebuchet MS"/>
                <a:cs typeface="Trebuchet MS"/>
              </a:rPr>
              <a:t>healthy  </a:t>
            </a:r>
            <a:r>
              <a:rPr sz="2400" spc="-35" dirty="0">
                <a:solidFill>
                  <a:srgbClr val="0070C0"/>
                </a:solidFill>
                <a:latin typeface="Trebuchet MS"/>
                <a:cs typeface="Trebuchet MS"/>
              </a:rPr>
              <a:t>life</a:t>
            </a:r>
            <a:r>
              <a:rPr sz="2400" spc="-130" dirty="0">
                <a:solidFill>
                  <a:srgbClr val="0070C0"/>
                </a:solidFill>
                <a:latin typeface="Trebuchet MS"/>
                <a:cs typeface="Trebuchet MS"/>
              </a:rPr>
              <a:t> </a:t>
            </a:r>
            <a:r>
              <a:rPr sz="2400" spc="20" dirty="0">
                <a:solidFill>
                  <a:srgbClr val="0070C0"/>
                </a:solidFill>
                <a:latin typeface="Trebuchet MS"/>
                <a:cs typeface="Trebuchet MS"/>
              </a:rPr>
              <a:t>style</a:t>
            </a:r>
            <a:endParaRPr sz="2400" dirty="0">
              <a:solidFill>
                <a:srgbClr val="0070C0"/>
              </a:solidFill>
              <a:latin typeface="Trebuchet MS"/>
              <a:cs typeface="Trebuchet MS"/>
            </a:endParaRPr>
          </a:p>
        </p:txBody>
      </p:sp>
      <p:sp>
        <p:nvSpPr>
          <p:cNvPr id="5" name="object 5"/>
          <p:cNvSpPr txBox="1"/>
          <p:nvPr/>
        </p:nvSpPr>
        <p:spPr>
          <a:xfrm>
            <a:off x="307340" y="5664200"/>
            <a:ext cx="3191510" cy="382156"/>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400" spc="170" dirty="0">
                <a:solidFill>
                  <a:srgbClr val="0070C0"/>
                </a:solidFill>
                <a:latin typeface="Trebuchet MS"/>
                <a:cs typeface="Trebuchet MS"/>
              </a:rPr>
              <a:t>Drug </a:t>
            </a:r>
            <a:r>
              <a:rPr sz="2400" spc="-40" dirty="0">
                <a:solidFill>
                  <a:srgbClr val="0070C0"/>
                </a:solidFill>
                <a:latin typeface="Trebuchet MS"/>
                <a:cs typeface="Trebuchet MS"/>
              </a:rPr>
              <a:t>treatment</a:t>
            </a:r>
            <a:r>
              <a:rPr sz="2400" spc="-490" dirty="0">
                <a:solidFill>
                  <a:srgbClr val="0070C0"/>
                </a:solidFill>
                <a:latin typeface="Trebuchet MS"/>
                <a:cs typeface="Trebuchet MS"/>
              </a:rPr>
              <a:t> </a:t>
            </a:r>
            <a:r>
              <a:rPr sz="2400" spc="55" dirty="0" smtClean="0">
                <a:solidFill>
                  <a:srgbClr val="0070C0"/>
                </a:solidFill>
                <a:latin typeface="Trebuchet MS"/>
                <a:cs typeface="Trebuchet MS"/>
              </a:rPr>
              <a:t>early</a:t>
            </a:r>
            <a:endParaRPr sz="2400" dirty="0">
              <a:solidFill>
                <a:srgbClr val="0070C0"/>
              </a:solidFill>
              <a:latin typeface="Trebuchet MS"/>
              <a:cs typeface="Trebuchet MS"/>
            </a:endParaRPr>
          </a:p>
        </p:txBody>
      </p:sp>
      <p:sp>
        <p:nvSpPr>
          <p:cNvPr id="6" name="object 6"/>
          <p:cNvSpPr/>
          <p:nvPr/>
        </p:nvSpPr>
        <p:spPr>
          <a:xfrm>
            <a:off x="0" y="1219200"/>
            <a:ext cx="9144000" cy="0"/>
          </a:xfrm>
          <a:custGeom>
            <a:avLst/>
            <a:gdLst/>
            <a:ahLst/>
            <a:cxnLst/>
            <a:rect l="l" t="t" r="r" b="b"/>
            <a:pathLst>
              <a:path w="9144000">
                <a:moveTo>
                  <a:pt x="0" y="0"/>
                </a:moveTo>
                <a:lnTo>
                  <a:pt x="9144000" y="0"/>
                </a:lnTo>
              </a:path>
            </a:pathLst>
          </a:custGeom>
          <a:ln w="12579">
            <a:solidFill>
              <a:srgbClr val="AAD9FB"/>
            </a:solidFill>
          </a:ln>
        </p:spPr>
        <p:txBody>
          <a:bodyPr wrap="square" lIns="0" tIns="0" rIns="0" bIns="0" rtlCol="0"/>
          <a:lstStyle/>
          <a:p>
            <a:endParaRPr/>
          </a:p>
        </p:txBody>
      </p:sp>
      <p:sp>
        <p:nvSpPr>
          <p:cNvPr id="7" name="object 7"/>
          <p:cNvSpPr/>
          <p:nvPr/>
        </p:nvSpPr>
        <p:spPr>
          <a:xfrm>
            <a:off x="5562600" y="4572000"/>
            <a:ext cx="2142490" cy="214249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6181090" y="3919220"/>
            <a:ext cx="1289050" cy="3058160"/>
          </a:xfrm>
          <a:prstGeom prst="rect">
            <a:avLst/>
          </a:prstGeom>
        </p:spPr>
        <p:txBody>
          <a:bodyPr vert="horz" wrap="square" lIns="0" tIns="12700" rIns="0" bIns="0" rtlCol="0">
            <a:spAutoFit/>
          </a:bodyPr>
          <a:lstStyle/>
          <a:p>
            <a:pPr marL="12700">
              <a:lnSpc>
                <a:spcPct val="100000"/>
              </a:lnSpc>
              <a:spcBef>
                <a:spcPts val="100"/>
              </a:spcBef>
            </a:pPr>
            <a:r>
              <a:rPr sz="19900" dirty="0">
                <a:solidFill>
                  <a:srgbClr val="FFFFFF"/>
                </a:solidFill>
                <a:latin typeface="Times New Roman"/>
                <a:cs typeface="Times New Roman"/>
              </a:rPr>
              <a:t>x</a:t>
            </a:r>
            <a:endParaRPr sz="199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idx="4294967295"/>
          </p:nvPr>
        </p:nvSpPr>
        <p:spPr>
          <a:xfrm>
            <a:off x="633413" y="481013"/>
            <a:ext cx="8510587" cy="523875"/>
          </a:xfrm>
          <a:prstGeom prst="rect">
            <a:avLst/>
          </a:prstGeom>
        </p:spPr>
        <p:txBody>
          <a:bodyPr>
            <a:normAutofit fontScale="90000"/>
          </a:bodyPr>
          <a:lstStyle/>
          <a:p>
            <a:r>
              <a:rPr lang="en-GB" sz="2700" dirty="0">
                <a:solidFill>
                  <a:srgbClr val="001965"/>
                </a:solidFill>
              </a:rPr>
              <a:t>Management of T2D in children </a:t>
            </a:r>
            <a:r>
              <a:rPr lang="en-GB" sz="2200" dirty="0">
                <a:solidFill>
                  <a:srgbClr val="001965"/>
                </a:solidFill>
              </a:rPr>
              <a:t/>
            </a:r>
            <a:br>
              <a:rPr lang="en-GB" sz="2200" dirty="0">
                <a:solidFill>
                  <a:srgbClr val="001965"/>
                </a:solidFill>
              </a:rPr>
            </a:br>
            <a:r>
              <a:rPr lang="en-GB" altLang="en-US" sz="1900" dirty="0">
                <a:solidFill>
                  <a:srgbClr val="00B0F0"/>
                </a:solidFill>
              </a:rPr>
              <a:t>Many adult T2D treatment options are not approved for use in children and adolescents</a:t>
            </a:r>
          </a:p>
        </p:txBody>
      </p:sp>
      <p:sp>
        <p:nvSpPr>
          <p:cNvPr id="4" name="Text Placeholder 3"/>
          <p:cNvSpPr>
            <a:spLocks noGrp="1"/>
          </p:cNvSpPr>
          <p:nvPr>
            <p:ph type="body" sz="quarter" idx="4294967295"/>
          </p:nvPr>
        </p:nvSpPr>
        <p:spPr>
          <a:xfrm>
            <a:off x="517525" y="6203950"/>
            <a:ext cx="8626475" cy="766763"/>
          </a:xfrm>
          <a:prstGeom prst="rect">
            <a:avLst/>
          </a:prstGeom>
        </p:spPr>
        <p:txBody>
          <a:bodyPr>
            <a:normAutofit/>
          </a:bodyPr>
          <a:lstStyle/>
          <a:p>
            <a:pPr marL="57149" indent="-57149">
              <a:spcBef>
                <a:spcPts val="0"/>
              </a:spcBef>
            </a:pPr>
            <a:r>
              <a:rPr lang="en-GB" altLang="en-US" sz="700" dirty="0">
                <a:solidFill>
                  <a:srgbClr val="646464"/>
                </a:solidFill>
              </a:rPr>
              <a:t>*Metformin is the only oral </a:t>
            </a:r>
            <a:r>
              <a:rPr lang="en-GB" altLang="en-US" sz="700" dirty="0" err="1">
                <a:solidFill>
                  <a:srgbClr val="646464"/>
                </a:solidFill>
              </a:rPr>
              <a:t>antihyperglycaemic</a:t>
            </a:r>
            <a:r>
              <a:rPr lang="en-GB" altLang="en-US" sz="700" dirty="0">
                <a:solidFill>
                  <a:srgbClr val="646464"/>
                </a:solidFill>
              </a:rPr>
              <a:t> agent approved for use in children with T2D</a:t>
            </a:r>
            <a:br>
              <a:rPr lang="en-GB" altLang="en-US" sz="700" dirty="0">
                <a:solidFill>
                  <a:srgbClr val="646464"/>
                </a:solidFill>
              </a:rPr>
            </a:br>
            <a:r>
              <a:rPr lang="en-GB" altLang="en-US" sz="700" dirty="0">
                <a:solidFill>
                  <a:srgbClr val="646464"/>
                </a:solidFill>
              </a:rPr>
              <a:t>GLP-1, glucagon-like peptide 1; DPP-4, dipeptidyl peptidase-4; SGLT-2, sodium-glucose co-transporter 2; T2D, type 2 diabetes; TZD, thiazolidinedione</a:t>
            </a:r>
          </a:p>
          <a:p>
            <a:pPr marL="57149" indent="-57149">
              <a:spcBef>
                <a:spcPts val="0"/>
              </a:spcBef>
            </a:pPr>
            <a:r>
              <a:rPr lang="en-GB" sz="700" dirty="0">
                <a:solidFill>
                  <a:srgbClr val="646464"/>
                </a:solidFill>
                <a:cs typeface="Arial" pitchFamily="34" charset="0"/>
              </a:rPr>
              <a:t>ADA 2019 guidelines. </a:t>
            </a:r>
            <a:r>
              <a:rPr lang="en-GB" sz="700" i="1" dirty="0">
                <a:solidFill>
                  <a:srgbClr val="646464"/>
                </a:solidFill>
              </a:rPr>
              <a:t>Diabetes Care 2019;42(Suppl. 1):S148–S164</a:t>
            </a:r>
            <a:r>
              <a:rPr lang="en-GB" sz="700" dirty="0">
                <a:solidFill>
                  <a:srgbClr val="646464"/>
                </a:solidFill>
              </a:rPr>
              <a:t>; </a:t>
            </a:r>
            <a:r>
              <a:rPr lang="en-GB" sz="700" dirty="0" err="1">
                <a:solidFill>
                  <a:srgbClr val="646464"/>
                </a:solidFill>
              </a:rPr>
              <a:t>Reinehr</a:t>
            </a:r>
            <a:r>
              <a:rPr lang="en-GB" sz="700" dirty="0">
                <a:solidFill>
                  <a:srgbClr val="646464"/>
                </a:solidFill>
              </a:rPr>
              <a:t> T. </a:t>
            </a:r>
            <a:r>
              <a:rPr lang="en-GB" sz="700" i="1" dirty="0">
                <a:solidFill>
                  <a:srgbClr val="646464"/>
                </a:solidFill>
              </a:rPr>
              <a:t>World J Diabetes </a:t>
            </a:r>
            <a:r>
              <a:rPr lang="en-GB" sz="700" dirty="0">
                <a:solidFill>
                  <a:srgbClr val="646464"/>
                </a:solidFill>
              </a:rPr>
              <a:t>2013;15:270‒281</a:t>
            </a:r>
            <a:r>
              <a:rPr lang="en-GB" altLang="en-US" sz="700" dirty="0">
                <a:solidFill>
                  <a:srgbClr val="646464"/>
                </a:solidFill>
              </a:rPr>
              <a:t>; </a:t>
            </a:r>
            <a:r>
              <a:rPr lang="en-GB" altLang="en-US" sz="700" dirty="0" err="1">
                <a:solidFill>
                  <a:srgbClr val="646464"/>
                </a:solidFill>
              </a:rPr>
              <a:t>Zeitler</a:t>
            </a:r>
            <a:r>
              <a:rPr lang="en-GB" altLang="en-US" sz="700" dirty="0">
                <a:solidFill>
                  <a:srgbClr val="646464"/>
                </a:solidFill>
              </a:rPr>
              <a:t> P et al. </a:t>
            </a:r>
            <a:r>
              <a:rPr lang="en-GB" sz="700" i="1" dirty="0">
                <a:solidFill>
                  <a:srgbClr val="646464"/>
                </a:solidFill>
              </a:rPr>
              <a:t>Pediatric Diabetes </a:t>
            </a:r>
            <a:r>
              <a:rPr lang="en-GB" sz="700" dirty="0">
                <a:solidFill>
                  <a:srgbClr val="646464"/>
                </a:solidFill>
              </a:rPr>
              <a:t>2014:15 </a:t>
            </a:r>
            <a:r>
              <a:rPr lang="en-GB" sz="700" dirty="0" err="1">
                <a:solidFill>
                  <a:srgbClr val="646464"/>
                </a:solidFill>
              </a:rPr>
              <a:t>Suppl</a:t>
            </a:r>
            <a:r>
              <a:rPr lang="en-GB" sz="700" dirty="0">
                <a:solidFill>
                  <a:srgbClr val="646464"/>
                </a:solidFill>
              </a:rPr>
              <a:t> 20:26–46.</a:t>
            </a:r>
            <a:r>
              <a:rPr lang="en-GB" altLang="en-US" sz="700" dirty="0">
                <a:solidFill>
                  <a:srgbClr val="646464"/>
                </a:solidFill>
              </a:rPr>
              <a:t> </a:t>
            </a:r>
          </a:p>
        </p:txBody>
      </p:sp>
      <p:sp>
        <p:nvSpPr>
          <p:cNvPr id="2" name="TextBox 1"/>
          <p:cNvSpPr txBox="1"/>
          <p:nvPr/>
        </p:nvSpPr>
        <p:spPr>
          <a:xfrm>
            <a:off x="947684" y="1662204"/>
            <a:ext cx="7008363" cy="3262432"/>
          </a:xfrm>
          <a:prstGeom prst="rect">
            <a:avLst/>
          </a:prstGeom>
          <a:noFill/>
        </p:spPr>
        <p:txBody>
          <a:bodyPr wrap="square" rtlCol="0">
            <a:spAutoFit/>
          </a:bodyPr>
          <a:lstStyle/>
          <a:p>
            <a:pPr>
              <a:spcAft>
                <a:spcPts val="600"/>
              </a:spcAft>
            </a:pPr>
            <a:r>
              <a:rPr lang="en-GB" sz="1600" b="1" dirty="0">
                <a:solidFill>
                  <a:srgbClr val="001965"/>
                </a:solidFill>
              </a:rPr>
              <a:t>Adult therapy</a:t>
            </a:r>
          </a:p>
          <a:p>
            <a:pPr marL="342892" indent="-342892">
              <a:spcAft>
                <a:spcPts val="600"/>
              </a:spcAft>
              <a:buFont typeface="+mj-lt"/>
              <a:buAutoNum type="arabicPeriod"/>
            </a:pPr>
            <a:r>
              <a:rPr lang="en-GB" sz="1400" b="1" dirty="0">
                <a:solidFill>
                  <a:srgbClr val="001965"/>
                </a:solidFill>
              </a:rPr>
              <a:t>Lifestyle management</a:t>
            </a:r>
          </a:p>
          <a:p>
            <a:pPr marL="342892" indent="-342892">
              <a:spcAft>
                <a:spcPts val="600"/>
              </a:spcAft>
              <a:buFont typeface="+mj-lt"/>
              <a:buAutoNum type="arabicPeriod"/>
            </a:pPr>
            <a:r>
              <a:rPr lang="en-GB" sz="1400" dirty="0">
                <a:solidFill>
                  <a:srgbClr val="001965"/>
                </a:solidFill>
              </a:rPr>
              <a:t>Multiple medications available, </a:t>
            </a:r>
            <a:br>
              <a:rPr lang="en-GB" sz="1400" dirty="0">
                <a:solidFill>
                  <a:srgbClr val="001965"/>
                </a:solidFill>
              </a:rPr>
            </a:br>
            <a:r>
              <a:rPr lang="en-GB" sz="1400" dirty="0">
                <a:solidFill>
                  <a:srgbClr val="001965"/>
                </a:solidFill>
              </a:rPr>
              <a:t>including but not limited to:</a:t>
            </a:r>
          </a:p>
          <a:p>
            <a:pPr marL="633398" lvl="1" indent="-176209">
              <a:spcAft>
                <a:spcPts val="600"/>
              </a:spcAft>
              <a:buFont typeface="Arial" panose="020B0604020202020204" pitchFamily="34" charset="0"/>
              <a:buChar char="•"/>
            </a:pPr>
            <a:r>
              <a:rPr lang="en-GB" sz="1200" dirty="0">
                <a:solidFill>
                  <a:srgbClr val="001965"/>
                </a:solidFill>
              </a:rPr>
              <a:t>Insulin </a:t>
            </a:r>
            <a:r>
              <a:rPr lang="en-GB" sz="1200" dirty="0" err="1">
                <a:solidFill>
                  <a:srgbClr val="001965"/>
                </a:solidFill>
              </a:rPr>
              <a:t>sensitisers</a:t>
            </a:r>
            <a:endParaRPr lang="en-GB" sz="1200" dirty="0">
              <a:solidFill>
                <a:srgbClr val="001965"/>
              </a:solidFill>
            </a:endParaRPr>
          </a:p>
          <a:p>
            <a:pPr marL="1090586" lvl="2" indent="-176209">
              <a:spcAft>
                <a:spcPts val="600"/>
              </a:spcAft>
              <a:buFont typeface="Arial" panose="020B0604020202020204" pitchFamily="34" charset="0"/>
              <a:buChar char="•"/>
            </a:pPr>
            <a:r>
              <a:rPr lang="en-GB" sz="1200" dirty="0">
                <a:solidFill>
                  <a:srgbClr val="001965"/>
                </a:solidFill>
              </a:rPr>
              <a:t>Metformin</a:t>
            </a:r>
            <a:r>
              <a:rPr lang="en-GB" sz="1200" baseline="30000" dirty="0">
                <a:solidFill>
                  <a:srgbClr val="001965"/>
                </a:solidFill>
              </a:rPr>
              <a:t>*</a:t>
            </a:r>
          </a:p>
          <a:p>
            <a:pPr marL="1090586" lvl="2" indent="-176209">
              <a:spcAft>
                <a:spcPts val="600"/>
              </a:spcAft>
              <a:buFont typeface="Arial" panose="020B0604020202020204" pitchFamily="34" charset="0"/>
              <a:buChar char="•"/>
            </a:pPr>
            <a:r>
              <a:rPr lang="en-GB" sz="1200" dirty="0">
                <a:solidFill>
                  <a:srgbClr val="001965"/>
                </a:solidFill>
              </a:rPr>
              <a:t>TZDs - pioglitazone</a:t>
            </a:r>
          </a:p>
          <a:p>
            <a:pPr marL="633398" lvl="1" indent="-176209">
              <a:spcAft>
                <a:spcPts val="600"/>
              </a:spcAft>
              <a:buFont typeface="Arial" panose="020B0604020202020204" pitchFamily="34" charset="0"/>
              <a:buChar char="•"/>
            </a:pPr>
            <a:r>
              <a:rPr lang="en-GB" sz="1200" dirty="0" err="1">
                <a:solidFill>
                  <a:srgbClr val="001965"/>
                </a:solidFill>
              </a:rPr>
              <a:t>Sulphonylurea</a:t>
            </a:r>
            <a:endParaRPr lang="en-GB" sz="1200" dirty="0">
              <a:solidFill>
                <a:srgbClr val="001965"/>
              </a:solidFill>
            </a:endParaRPr>
          </a:p>
          <a:p>
            <a:pPr marL="633398" lvl="1" indent="-176209">
              <a:spcAft>
                <a:spcPts val="600"/>
              </a:spcAft>
              <a:buFont typeface="Arial" panose="020B0604020202020204" pitchFamily="34" charset="0"/>
              <a:buChar char="•"/>
            </a:pPr>
            <a:r>
              <a:rPr lang="en-GB" sz="1200" dirty="0">
                <a:solidFill>
                  <a:srgbClr val="001965"/>
                </a:solidFill>
              </a:rPr>
              <a:t>GLP-1 receptor agonists</a:t>
            </a:r>
          </a:p>
          <a:p>
            <a:pPr marL="633398" lvl="1" indent="-176209">
              <a:spcAft>
                <a:spcPts val="600"/>
              </a:spcAft>
              <a:buFont typeface="Arial" panose="020B0604020202020204" pitchFamily="34" charset="0"/>
              <a:buChar char="•"/>
            </a:pPr>
            <a:r>
              <a:rPr lang="en-GB" sz="1200" dirty="0">
                <a:solidFill>
                  <a:srgbClr val="001965"/>
                </a:solidFill>
              </a:rPr>
              <a:t>DPP-4 inhibitors</a:t>
            </a:r>
          </a:p>
          <a:p>
            <a:pPr marL="633398" lvl="1" indent="-176209">
              <a:spcAft>
                <a:spcPts val="600"/>
              </a:spcAft>
              <a:buFont typeface="Arial" panose="020B0604020202020204" pitchFamily="34" charset="0"/>
              <a:buChar char="•"/>
            </a:pPr>
            <a:r>
              <a:rPr lang="en-GB" sz="1200" dirty="0">
                <a:solidFill>
                  <a:srgbClr val="001965"/>
                </a:solidFill>
              </a:rPr>
              <a:t>SGLT-2 inhibitors</a:t>
            </a:r>
          </a:p>
          <a:p>
            <a:pPr marL="342892" indent="-342892">
              <a:spcAft>
                <a:spcPts val="600"/>
              </a:spcAft>
              <a:buFont typeface="+mj-lt"/>
              <a:buAutoNum type="arabicPeriod"/>
            </a:pPr>
            <a:r>
              <a:rPr lang="en-GB" sz="1400" dirty="0">
                <a:solidFill>
                  <a:srgbClr val="001965"/>
                </a:solidFill>
              </a:rPr>
              <a:t>Insulin therapy</a:t>
            </a:r>
            <a:endParaRPr lang="en-GB" sz="1600" dirty="0">
              <a:solidFill>
                <a:srgbClr val="001965"/>
              </a:solidFill>
            </a:endParaRPr>
          </a:p>
        </p:txBody>
      </p:sp>
      <p:grpSp>
        <p:nvGrpSpPr>
          <p:cNvPr id="3" name="Group 4"/>
          <p:cNvGrpSpPr/>
          <p:nvPr/>
        </p:nvGrpSpPr>
        <p:grpSpPr>
          <a:xfrm>
            <a:off x="1011112" y="2599551"/>
            <a:ext cx="6641158" cy="3374688"/>
            <a:chOff x="958358" y="1817783"/>
            <a:chExt cx="6641158" cy="2531016"/>
          </a:xfrm>
        </p:grpSpPr>
        <p:sp>
          <p:nvSpPr>
            <p:cNvPr id="12" name="TextBox 11"/>
            <p:cNvSpPr txBox="1"/>
            <p:nvPr/>
          </p:nvSpPr>
          <p:spPr>
            <a:xfrm>
              <a:off x="4745770" y="2376634"/>
              <a:ext cx="2853746" cy="484748"/>
            </a:xfrm>
            <a:prstGeom prst="rect">
              <a:avLst/>
            </a:prstGeom>
            <a:noFill/>
          </p:spPr>
          <p:txBody>
            <a:bodyPr wrap="square" rtlCol="0">
              <a:spAutoFit/>
            </a:bodyPr>
            <a:lstStyle/>
            <a:p>
              <a:r>
                <a:rPr lang="en-GB" b="1" dirty="0">
                  <a:solidFill>
                    <a:srgbClr val="001965"/>
                  </a:solidFill>
                </a:rPr>
                <a:t>Paediatric T2D treatment options: ADA 2019</a:t>
              </a:r>
            </a:p>
          </p:txBody>
        </p:sp>
        <p:sp>
          <p:nvSpPr>
            <p:cNvPr id="17" name="Right Brace 16"/>
            <p:cNvSpPr/>
            <p:nvPr/>
          </p:nvSpPr>
          <p:spPr>
            <a:xfrm>
              <a:off x="4374669" y="1817783"/>
              <a:ext cx="357275" cy="2531016"/>
            </a:xfrm>
            <a:prstGeom prst="rightBrace">
              <a:avLst>
                <a:gd name="adj1" fmla="val 8333"/>
                <a:gd name="adj2" fmla="val 46774"/>
              </a:avLst>
            </a:prstGeom>
            <a:ln w="28575">
              <a:solidFill>
                <a:srgbClr val="0019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1965"/>
                </a:solidFill>
              </a:endParaRPr>
            </a:p>
          </p:txBody>
        </p:sp>
        <p:sp>
          <p:nvSpPr>
            <p:cNvPr id="20" name="Rounded Rectangle 19"/>
            <p:cNvSpPr/>
            <p:nvPr/>
          </p:nvSpPr>
          <p:spPr>
            <a:xfrm>
              <a:off x="958358" y="2484768"/>
              <a:ext cx="3297121" cy="243038"/>
            </a:xfrm>
            <a:prstGeom prst="roundRect">
              <a:avLst/>
            </a:prstGeom>
            <a:no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Tree>
    <p:extLst>
      <p:ext uri="{BB962C8B-B14F-4D97-AF65-F5344CB8AC3E}">
        <p14:creationId xmlns:p14="http://schemas.microsoft.com/office/powerpoint/2010/main" val="3290638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509000" cy="520700"/>
          </a:xfrm>
        </p:spPr>
        <p:txBody>
          <a:bodyPr>
            <a:normAutofit fontScale="90000"/>
          </a:bodyPr>
          <a:lstStyle/>
          <a:p>
            <a:r>
              <a:rPr lang="en-GB" dirty="0">
                <a:cs typeface="Arial" pitchFamily="34" charset="0"/>
              </a:rPr>
              <a:t>Children and adolescents with diabetes are different from adults with diabetes</a:t>
            </a:r>
            <a:endParaRPr lang="en-GB" dirty="0"/>
          </a:p>
        </p:txBody>
      </p:sp>
      <p:grpSp>
        <p:nvGrpSpPr>
          <p:cNvPr id="3" name="Group 12"/>
          <p:cNvGrpSpPr/>
          <p:nvPr/>
        </p:nvGrpSpPr>
        <p:grpSpPr>
          <a:xfrm>
            <a:off x="6302859" y="2723434"/>
            <a:ext cx="2121340" cy="2178311"/>
            <a:chOff x="3382414" y="618754"/>
            <a:chExt cx="1372479" cy="917966"/>
          </a:xfrm>
        </p:grpSpPr>
        <p:sp>
          <p:nvSpPr>
            <p:cNvPr id="21" name="Rounded Rectangle 20"/>
            <p:cNvSpPr/>
            <p:nvPr/>
          </p:nvSpPr>
          <p:spPr>
            <a:xfrm>
              <a:off x="3382414" y="618754"/>
              <a:ext cx="1372479" cy="917966"/>
            </a:xfrm>
            <a:prstGeom prst="roundRect">
              <a:avLst/>
            </a:prstGeom>
            <a:solidFill>
              <a:srgbClr val="00196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427225" y="663565"/>
              <a:ext cx="1282857" cy="828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algn="ctr" defTabSz="444434">
                <a:lnSpc>
                  <a:spcPct val="90000"/>
                </a:lnSpc>
                <a:spcBef>
                  <a:spcPct val="0"/>
                </a:spcBef>
                <a:spcAft>
                  <a:spcPct val="35000"/>
                </a:spcAft>
              </a:pPr>
              <a:r>
                <a:rPr lang="en-GB" b="1" dirty="0">
                  <a:solidFill>
                    <a:srgbClr val="FFFFFF"/>
                  </a:solidFill>
                  <a:ea typeface="Verdana" panose="020B0604030504040204" pitchFamily="34" charset="0"/>
                  <a:cs typeface="Verdana" panose="020B0604030504040204" pitchFamily="34" charset="0"/>
                </a:rPr>
                <a:t>Need to individualise the approach to treatment</a:t>
              </a:r>
            </a:p>
          </p:txBody>
        </p:sp>
      </p:grpSp>
      <p:grpSp>
        <p:nvGrpSpPr>
          <p:cNvPr id="4" name="Group 22"/>
          <p:cNvGrpSpPr/>
          <p:nvPr/>
        </p:nvGrpSpPr>
        <p:grpSpPr>
          <a:xfrm>
            <a:off x="5473702" y="3673997"/>
            <a:ext cx="558800" cy="298025"/>
            <a:chOff x="5435600" y="2679700"/>
            <a:chExt cx="558800" cy="223519"/>
          </a:xfrm>
        </p:grpSpPr>
        <p:sp>
          <p:nvSpPr>
            <p:cNvPr id="24" name="Rectangle 23"/>
            <p:cNvSpPr/>
            <p:nvPr/>
          </p:nvSpPr>
          <p:spPr>
            <a:xfrm>
              <a:off x="5435600" y="2679700"/>
              <a:ext cx="558800" cy="45719"/>
            </a:xfrm>
            <a:prstGeom prst="rect">
              <a:avLst/>
            </a:prstGeom>
            <a:solidFill>
              <a:srgbClr val="001965"/>
            </a:solidFill>
            <a:ln>
              <a:solidFill>
                <a:srgbClr val="00196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5" name="Rectangle 24"/>
            <p:cNvSpPr/>
            <p:nvPr/>
          </p:nvSpPr>
          <p:spPr>
            <a:xfrm>
              <a:off x="5435600" y="2857500"/>
              <a:ext cx="558800" cy="45719"/>
            </a:xfrm>
            <a:prstGeom prst="rect">
              <a:avLst/>
            </a:prstGeom>
            <a:solidFill>
              <a:srgbClr val="001965"/>
            </a:solidFill>
            <a:ln>
              <a:solidFill>
                <a:srgbClr val="00196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grpSp>
      <p:graphicFrame>
        <p:nvGraphicFramePr>
          <p:cNvPr id="14" name="Content Placeholder 3"/>
          <p:cNvGraphicFramePr>
            <a:graphicFrameLocks/>
          </p:cNvGraphicFramePr>
          <p:nvPr>
            <p:extLst/>
          </p:nvPr>
        </p:nvGraphicFramePr>
        <p:xfrm>
          <a:off x="285720" y="1725770"/>
          <a:ext cx="5286412" cy="463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51096" y="6412916"/>
            <a:ext cx="8664305" cy="276981"/>
          </a:xfrm>
          <a:prstGeom prst="rect">
            <a:avLst/>
          </a:prstGeom>
          <a:noFill/>
        </p:spPr>
        <p:txBody>
          <a:bodyPr wrap="square" lIns="91422" tIns="45711" rIns="91422" bIns="45711" rtlCol="0" anchor="b">
            <a:spAutoFit/>
          </a:bodyPr>
          <a:lstStyle/>
          <a:p>
            <a:pPr>
              <a:tabLst>
                <a:tab pos="0" algn="l"/>
                <a:tab pos="342848" algn="l"/>
                <a:tab pos="1714247" algn="l"/>
              </a:tabLst>
            </a:pPr>
            <a:r>
              <a:rPr lang="en-GB" sz="1200" dirty="0">
                <a:solidFill>
                  <a:srgbClr val="001965"/>
                </a:solidFill>
                <a:ea typeface="Verdana" panose="020B0604030504040204" pitchFamily="34" charset="0"/>
                <a:cs typeface="Verdana" panose="020B0604030504040204" pitchFamily="34" charset="0"/>
              </a:rPr>
              <a:t>Silverstein </a:t>
            </a:r>
            <a:r>
              <a:rPr lang="en-GB" sz="1200" i="1" dirty="0">
                <a:solidFill>
                  <a:srgbClr val="001965"/>
                </a:solidFill>
                <a:ea typeface="Verdana" panose="020B0604030504040204" pitchFamily="34" charset="0"/>
                <a:cs typeface="Verdana" panose="020B0604030504040204" pitchFamily="34" charset="0"/>
              </a:rPr>
              <a:t>et al. Diabetes Med </a:t>
            </a:r>
            <a:r>
              <a:rPr lang="en-GB" sz="1200" dirty="0">
                <a:solidFill>
                  <a:srgbClr val="001965"/>
                </a:solidFill>
                <a:ea typeface="Verdana" panose="020B0604030504040204" pitchFamily="34" charset="0"/>
                <a:cs typeface="Verdana" panose="020B0604030504040204" pitchFamily="34" charset="0"/>
              </a:rPr>
              <a:t>2005;28:186–212</a:t>
            </a:r>
            <a:endParaRPr lang="en-GB" sz="800" dirty="0">
              <a:solidFill>
                <a:srgbClr val="001965"/>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8822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8625"/>
            <a:ext cx="9144000" cy="520700"/>
          </a:xfrm>
          <a:prstGeom prst="rect">
            <a:avLst/>
          </a:prstGeom>
        </p:spPr>
        <p:txBody>
          <a:bodyPr>
            <a:noAutofit/>
          </a:bodyPr>
          <a:lstStyle/>
          <a:p>
            <a:r>
              <a:rPr lang="en-GB" dirty="0"/>
              <a:t>Unique aspects in management of diabetes in children</a:t>
            </a:r>
          </a:p>
        </p:txBody>
      </p:sp>
      <p:sp>
        <p:nvSpPr>
          <p:cNvPr id="7" name="Oval 6"/>
          <p:cNvSpPr/>
          <p:nvPr/>
        </p:nvSpPr>
        <p:spPr>
          <a:xfrm>
            <a:off x="3492687" y="3154756"/>
            <a:ext cx="1436176" cy="1375673"/>
          </a:xfrm>
          <a:prstGeom prst="ellipse">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Unique aspects in children</a:t>
            </a:r>
          </a:p>
        </p:txBody>
      </p:sp>
      <p:sp>
        <p:nvSpPr>
          <p:cNvPr id="8" name="Rounded Rectangle 7"/>
          <p:cNvSpPr/>
          <p:nvPr/>
        </p:nvSpPr>
        <p:spPr>
          <a:xfrm>
            <a:off x="779514" y="2118462"/>
            <a:ext cx="1894443" cy="1363644"/>
          </a:xfrm>
          <a:prstGeom prst="round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Changes in insulin sensitivity with physical growth and sexual maturity</a:t>
            </a:r>
          </a:p>
        </p:txBody>
      </p:sp>
      <p:sp>
        <p:nvSpPr>
          <p:cNvPr id="11" name="Rounded Rectangle 10"/>
          <p:cNvSpPr/>
          <p:nvPr/>
        </p:nvSpPr>
        <p:spPr>
          <a:xfrm>
            <a:off x="965202" y="3680916"/>
            <a:ext cx="1708755" cy="1224877"/>
          </a:xfrm>
          <a:prstGeom prst="round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Ability to provide self care</a:t>
            </a:r>
          </a:p>
        </p:txBody>
      </p:sp>
      <p:sp>
        <p:nvSpPr>
          <p:cNvPr id="14" name="Rounded Rectangle 13"/>
          <p:cNvSpPr/>
          <p:nvPr/>
        </p:nvSpPr>
        <p:spPr>
          <a:xfrm>
            <a:off x="5948317" y="3842593"/>
            <a:ext cx="1866679" cy="1063201"/>
          </a:xfrm>
          <a:prstGeom prst="round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Possible adverse neurocognitive effects of Diabetic ketoacidosis</a:t>
            </a:r>
          </a:p>
        </p:txBody>
      </p:sp>
      <p:sp>
        <p:nvSpPr>
          <p:cNvPr id="15" name="Rounded Rectangle 14"/>
          <p:cNvSpPr/>
          <p:nvPr/>
        </p:nvSpPr>
        <p:spPr>
          <a:xfrm>
            <a:off x="5920550" y="2313379"/>
            <a:ext cx="1894447" cy="1388344"/>
          </a:xfrm>
          <a:prstGeom prst="round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Neurological vulnerability to hypo and </a:t>
            </a:r>
            <a:r>
              <a:rPr lang="en-GB" b="1" dirty="0" err="1"/>
              <a:t>hyperglycemia</a:t>
            </a:r>
            <a:endParaRPr lang="en-GB" b="1" dirty="0"/>
          </a:p>
        </p:txBody>
      </p:sp>
      <p:sp>
        <p:nvSpPr>
          <p:cNvPr id="17" name="Rounded Rectangle 16"/>
          <p:cNvSpPr/>
          <p:nvPr/>
        </p:nvSpPr>
        <p:spPr>
          <a:xfrm>
            <a:off x="2870559" y="1792122"/>
            <a:ext cx="1091842" cy="896623"/>
          </a:xfrm>
          <a:prstGeom prst="round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Family dynamics</a:t>
            </a:r>
          </a:p>
        </p:txBody>
      </p:sp>
      <p:cxnSp>
        <p:nvCxnSpPr>
          <p:cNvPr id="18" name="Straight Arrow Connector 17"/>
          <p:cNvCxnSpPr>
            <a:stCxn id="7" idx="1"/>
          </p:cNvCxnSpPr>
          <p:nvPr/>
        </p:nvCxnSpPr>
        <p:spPr>
          <a:xfrm flipH="1" flipV="1">
            <a:off x="2673960" y="2800285"/>
            <a:ext cx="1029050" cy="5559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673960" y="4070987"/>
            <a:ext cx="914686" cy="375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588647" y="2688744"/>
            <a:ext cx="480503" cy="466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endCxn id="15" idx="1"/>
          </p:cNvCxnSpPr>
          <p:nvPr/>
        </p:nvCxnSpPr>
        <p:spPr>
          <a:xfrm flipV="1">
            <a:off x="4928862" y="3007551"/>
            <a:ext cx="991686" cy="69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913607" y="4100334"/>
            <a:ext cx="1034710" cy="316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446531" y="2637952"/>
            <a:ext cx="482333" cy="57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254502" y="1792120"/>
            <a:ext cx="1582625" cy="845829"/>
          </a:xfrm>
          <a:prstGeom prst="roundRect">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Different Developmental stages</a:t>
            </a:r>
          </a:p>
        </p:txBody>
      </p:sp>
      <p:sp>
        <p:nvSpPr>
          <p:cNvPr id="37" name="Rounded Rectangle 36"/>
          <p:cNvSpPr/>
          <p:nvPr/>
        </p:nvSpPr>
        <p:spPr>
          <a:xfrm>
            <a:off x="357158" y="5323922"/>
            <a:ext cx="8358245" cy="110547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a:p>
            <a:pPr algn="ctr"/>
            <a:r>
              <a:rPr lang="en-GB" b="1" dirty="0"/>
              <a:t>Due to the nature of clinical research in children, the recommendations are less likely to be based on clinical trial evidence.</a:t>
            </a:r>
          </a:p>
          <a:p>
            <a:pPr algn="ctr"/>
            <a:r>
              <a:rPr lang="en-GB" sz="1200" b="1" dirty="0"/>
              <a:t> </a:t>
            </a:r>
          </a:p>
        </p:txBody>
      </p:sp>
      <p:sp>
        <p:nvSpPr>
          <p:cNvPr id="38" name="Rectangle 37"/>
          <p:cNvSpPr/>
          <p:nvPr/>
        </p:nvSpPr>
        <p:spPr>
          <a:xfrm>
            <a:off x="431800" y="6468282"/>
            <a:ext cx="4572000" cy="200055"/>
          </a:xfrm>
          <a:prstGeom prst="rect">
            <a:avLst/>
          </a:prstGeom>
        </p:spPr>
        <p:txBody>
          <a:bodyPr>
            <a:spAutoFit/>
          </a:bodyPr>
          <a:lstStyle/>
          <a:p>
            <a:r>
              <a:rPr lang="en-GB" sz="700" dirty="0">
                <a:solidFill>
                  <a:srgbClr val="646464"/>
                </a:solidFill>
              </a:rPr>
              <a:t>ADA Standards of medical care in diabetes 2019</a:t>
            </a:r>
          </a:p>
        </p:txBody>
      </p:sp>
    </p:spTree>
    <p:extLst>
      <p:ext uri="{BB962C8B-B14F-4D97-AF65-F5344CB8AC3E}">
        <p14:creationId xmlns:p14="http://schemas.microsoft.com/office/powerpoint/2010/main" val="346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Holistic Management</a:t>
            </a:r>
            <a:endParaRPr lang="en-IN" dirty="0"/>
          </a:p>
        </p:txBody>
      </p:sp>
      <p:sp>
        <p:nvSpPr>
          <p:cNvPr id="5" name="Text Placeholder 4"/>
          <p:cNvSpPr>
            <a:spLocks noGrp="1"/>
          </p:cNvSpPr>
          <p:nvPr>
            <p:ph type="body" idx="1"/>
          </p:nvPr>
        </p:nvSpPr>
        <p:spPr/>
        <p:txBody>
          <a:bodyPr/>
          <a:lstStyle/>
          <a:p>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79401" y="2402418"/>
            <a:ext cx="4487863" cy="2031325"/>
          </a:xfrm>
          <a:prstGeom prst="rect">
            <a:avLst/>
          </a:prstGeom>
          <a:noFill/>
          <a:ln w="9525">
            <a:noFill/>
            <a:miter lim="800000"/>
            <a:headEnd/>
            <a:tailEnd/>
          </a:ln>
        </p:spPr>
        <p:txBody>
          <a:bodyPr>
            <a:spAutoFit/>
          </a:bodyPr>
          <a:lstStyle/>
          <a:p>
            <a:r>
              <a:rPr lang="en-US" altLang="en-US" b="1"/>
              <a:t>Care of any chronic disease not only requires medical treatment but also information, education, counselling, and holistic support. It involves the whole ecosystem</a:t>
            </a:r>
          </a:p>
          <a:p>
            <a:endParaRPr lang="en-US" altLang="en-US" b="1"/>
          </a:p>
          <a:p>
            <a:r>
              <a:rPr lang="en-US" altLang="en-US" b="1"/>
              <a:t> Type 1 diabetes is no different </a:t>
            </a:r>
          </a:p>
        </p:txBody>
      </p:sp>
      <p:sp>
        <p:nvSpPr>
          <p:cNvPr id="13315" name="TextBox 2"/>
          <p:cNvSpPr txBox="1">
            <a:spLocks noChangeArrowheads="1"/>
          </p:cNvSpPr>
          <p:nvPr/>
        </p:nvSpPr>
        <p:spPr bwMode="auto">
          <a:xfrm>
            <a:off x="0" y="158751"/>
            <a:ext cx="5254625" cy="369332"/>
          </a:xfrm>
          <a:prstGeom prst="rect">
            <a:avLst/>
          </a:prstGeom>
          <a:noFill/>
          <a:ln w="9525">
            <a:noFill/>
            <a:miter lim="800000"/>
            <a:headEnd/>
            <a:tailEnd/>
          </a:ln>
        </p:spPr>
        <p:txBody>
          <a:bodyPr>
            <a:spAutoFit/>
          </a:bodyPr>
          <a:lstStyle/>
          <a:p>
            <a:r>
              <a:rPr lang="en-US" altLang="en-US" b="1"/>
              <a:t>Care of Chronic diseases</a:t>
            </a:r>
          </a:p>
        </p:txBody>
      </p:sp>
      <p:pic>
        <p:nvPicPr>
          <p:cNvPr id="13316" name="Picture 4"/>
          <p:cNvPicPr>
            <a:picLocks noChangeAspect="1" noChangeArrowheads="1"/>
          </p:cNvPicPr>
          <p:nvPr/>
        </p:nvPicPr>
        <p:blipFill>
          <a:blip r:embed="rId3"/>
          <a:srcRect/>
          <a:stretch>
            <a:fillRect/>
          </a:stretch>
        </p:blipFill>
        <p:spPr bwMode="auto">
          <a:xfrm>
            <a:off x="5254626" y="1115485"/>
            <a:ext cx="3719513" cy="4914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596" y="642918"/>
            <a:ext cx="3937000" cy="543560"/>
          </a:xfrm>
          <a:prstGeom prst="rect">
            <a:avLst/>
          </a:prstGeom>
        </p:spPr>
        <p:txBody>
          <a:bodyPr vert="horz" wrap="square" lIns="0" tIns="12700" rIns="0" bIns="0" rtlCol="0">
            <a:spAutoFit/>
          </a:bodyPr>
          <a:lstStyle/>
          <a:p>
            <a:pPr marL="12700">
              <a:lnSpc>
                <a:spcPct val="100000"/>
              </a:lnSpc>
              <a:spcBef>
                <a:spcPts val="100"/>
              </a:spcBef>
            </a:pPr>
            <a:r>
              <a:rPr sz="3400" spc="-50" dirty="0">
                <a:latin typeface="Georgia"/>
                <a:cs typeface="Georgia"/>
              </a:rPr>
              <a:t>BEFORE</a:t>
            </a:r>
            <a:r>
              <a:rPr sz="3400" spc="240" dirty="0">
                <a:latin typeface="Georgia"/>
                <a:cs typeface="Georgia"/>
              </a:rPr>
              <a:t> </a:t>
            </a:r>
            <a:r>
              <a:rPr sz="3400" spc="-215" dirty="0">
                <a:latin typeface="Georgia"/>
                <a:cs typeface="Georgia"/>
              </a:rPr>
              <a:t>INSULIN</a:t>
            </a:r>
            <a:endParaRPr sz="3400">
              <a:latin typeface="Georgia"/>
              <a:cs typeface="Georgia"/>
            </a:endParaRPr>
          </a:p>
        </p:txBody>
      </p:sp>
      <p:sp>
        <p:nvSpPr>
          <p:cNvPr id="3" name="object 3"/>
          <p:cNvSpPr/>
          <p:nvPr/>
        </p:nvSpPr>
        <p:spPr>
          <a:xfrm>
            <a:off x="262890" y="4343400"/>
            <a:ext cx="8881110" cy="1600200"/>
          </a:xfrm>
          <a:custGeom>
            <a:avLst/>
            <a:gdLst/>
            <a:ahLst/>
            <a:cxnLst/>
            <a:rect l="l" t="t" r="r" b="b"/>
            <a:pathLst>
              <a:path w="7387590" h="1600200">
                <a:moveTo>
                  <a:pt x="7387589" y="0"/>
                </a:moveTo>
                <a:lnTo>
                  <a:pt x="0" y="0"/>
                </a:lnTo>
                <a:lnTo>
                  <a:pt x="0" y="1600200"/>
                </a:lnTo>
                <a:lnTo>
                  <a:pt x="7387589" y="1600200"/>
                </a:lnTo>
                <a:close/>
              </a:path>
            </a:pathLst>
          </a:custGeom>
          <a:solidFill>
            <a:srgbClr val="0C0C0C"/>
          </a:solidFill>
        </p:spPr>
        <p:txBody>
          <a:bodyPr wrap="square" lIns="0" tIns="0" rIns="0" bIns="0" rtlCol="0"/>
          <a:lstStyle/>
          <a:p>
            <a:endParaRPr/>
          </a:p>
        </p:txBody>
      </p:sp>
      <p:sp>
        <p:nvSpPr>
          <p:cNvPr id="4" name="object 4"/>
          <p:cNvSpPr txBox="1"/>
          <p:nvPr/>
        </p:nvSpPr>
        <p:spPr>
          <a:xfrm>
            <a:off x="1000100" y="4714884"/>
            <a:ext cx="7387590" cy="751423"/>
          </a:xfrm>
          <a:prstGeom prst="rect">
            <a:avLst/>
          </a:prstGeom>
        </p:spPr>
        <p:txBody>
          <a:bodyPr vert="horz" wrap="square" lIns="0" tIns="45719" rIns="0" bIns="0" rtlCol="0">
            <a:spAutoFit/>
          </a:bodyPr>
          <a:lstStyle/>
          <a:p>
            <a:pPr marL="320040" marR="279400" indent="-228600" algn="ctr">
              <a:lnSpc>
                <a:spcPct val="120000"/>
              </a:lnSpc>
              <a:spcBef>
                <a:spcPts val="359"/>
              </a:spcBef>
            </a:pPr>
            <a:r>
              <a:rPr sz="2000" spc="20" dirty="0">
                <a:solidFill>
                  <a:srgbClr val="AAD9FB"/>
                </a:solidFill>
                <a:latin typeface="Trebuchet MS"/>
                <a:cs typeface="Trebuchet MS"/>
              </a:rPr>
              <a:t>Before</a:t>
            </a:r>
            <a:r>
              <a:rPr sz="2000" spc="-100" dirty="0">
                <a:solidFill>
                  <a:srgbClr val="AAD9FB"/>
                </a:solidFill>
                <a:latin typeface="Trebuchet MS"/>
                <a:cs typeface="Trebuchet MS"/>
              </a:rPr>
              <a:t> </a:t>
            </a:r>
            <a:r>
              <a:rPr sz="2000" spc="35" dirty="0">
                <a:solidFill>
                  <a:srgbClr val="AAD9FB"/>
                </a:solidFill>
                <a:latin typeface="Trebuchet MS"/>
                <a:cs typeface="Trebuchet MS"/>
              </a:rPr>
              <a:t>insulin</a:t>
            </a:r>
            <a:r>
              <a:rPr sz="2000" spc="-95" dirty="0">
                <a:solidFill>
                  <a:srgbClr val="AAD9FB"/>
                </a:solidFill>
                <a:latin typeface="Trebuchet MS"/>
                <a:cs typeface="Trebuchet MS"/>
              </a:rPr>
              <a:t> </a:t>
            </a:r>
            <a:r>
              <a:rPr sz="2000" spc="60" dirty="0">
                <a:solidFill>
                  <a:srgbClr val="AAD9FB"/>
                </a:solidFill>
                <a:latin typeface="Trebuchet MS"/>
                <a:cs typeface="Trebuchet MS"/>
              </a:rPr>
              <a:t>was</a:t>
            </a:r>
            <a:r>
              <a:rPr sz="2000" spc="-110" dirty="0">
                <a:solidFill>
                  <a:srgbClr val="AAD9FB"/>
                </a:solidFill>
                <a:latin typeface="Trebuchet MS"/>
                <a:cs typeface="Trebuchet MS"/>
              </a:rPr>
              <a:t> </a:t>
            </a:r>
            <a:r>
              <a:rPr sz="2000" spc="75" dirty="0">
                <a:solidFill>
                  <a:srgbClr val="AAD9FB"/>
                </a:solidFill>
                <a:latin typeface="Trebuchet MS"/>
                <a:cs typeface="Trebuchet MS"/>
              </a:rPr>
              <a:t>discovered</a:t>
            </a:r>
            <a:r>
              <a:rPr sz="2000" spc="-105" dirty="0">
                <a:solidFill>
                  <a:srgbClr val="AAD9FB"/>
                </a:solidFill>
                <a:latin typeface="Trebuchet MS"/>
                <a:cs typeface="Trebuchet MS"/>
              </a:rPr>
              <a:t> </a:t>
            </a:r>
            <a:r>
              <a:rPr sz="2000" spc="30" dirty="0">
                <a:solidFill>
                  <a:srgbClr val="AAD9FB"/>
                </a:solidFill>
                <a:latin typeface="Trebuchet MS"/>
                <a:cs typeface="Trebuchet MS"/>
              </a:rPr>
              <a:t>in</a:t>
            </a:r>
            <a:r>
              <a:rPr sz="2000" spc="-100" dirty="0">
                <a:solidFill>
                  <a:srgbClr val="AAD9FB"/>
                </a:solidFill>
                <a:latin typeface="Trebuchet MS"/>
                <a:cs typeface="Trebuchet MS"/>
              </a:rPr>
              <a:t> </a:t>
            </a:r>
            <a:r>
              <a:rPr sz="2000" dirty="0">
                <a:solidFill>
                  <a:srgbClr val="AAD9FB"/>
                </a:solidFill>
                <a:latin typeface="Trebuchet MS"/>
                <a:cs typeface="Trebuchet MS"/>
              </a:rPr>
              <a:t>1921,</a:t>
            </a:r>
            <a:r>
              <a:rPr sz="2000" spc="-100" dirty="0">
                <a:solidFill>
                  <a:srgbClr val="AAD9FB"/>
                </a:solidFill>
                <a:latin typeface="Trebuchet MS"/>
                <a:cs typeface="Trebuchet MS"/>
              </a:rPr>
              <a:t> </a:t>
            </a:r>
            <a:r>
              <a:rPr sz="2000" spc="75" dirty="0">
                <a:solidFill>
                  <a:srgbClr val="AAD9FB"/>
                </a:solidFill>
                <a:latin typeface="Trebuchet MS"/>
                <a:cs typeface="Trebuchet MS"/>
              </a:rPr>
              <a:t>everyone</a:t>
            </a:r>
            <a:r>
              <a:rPr sz="2000" spc="-105" dirty="0">
                <a:solidFill>
                  <a:srgbClr val="AAD9FB"/>
                </a:solidFill>
                <a:latin typeface="Trebuchet MS"/>
                <a:cs typeface="Trebuchet MS"/>
              </a:rPr>
              <a:t> </a:t>
            </a:r>
            <a:r>
              <a:rPr sz="2000" spc="-20" dirty="0">
                <a:solidFill>
                  <a:srgbClr val="AAD9FB"/>
                </a:solidFill>
                <a:latin typeface="Trebuchet MS"/>
                <a:cs typeface="Trebuchet MS"/>
              </a:rPr>
              <a:t>with</a:t>
            </a:r>
            <a:r>
              <a:rPr sz="2000" spc="-105" dirty="0">
                <a:solidFill>
                  <a:srgbClr val="AAD9FB"/>
                </a:solidFill>
                <a:latin typeface="Trebuchet MS"/>
                <a:cs typeface="Trebuchet MS"/>
              </a:rPr>
              <a:t> </a:t>
            </a:r>
            <a:r>
              <a:rPr sz="2000" spc="30" dirty="0">
                <a:solidFill>
                  <a:srgbClr val="AAD9FB"/>
                </a:solidFill>
                <a:latin typeface="Trebuchet MS"/>
                <a:cs typeface="Trebuchet MS"/>
              </a:rPr>
              <a:t>type</a:t>
            </a:r>
            <a:r>
              <a:rPr sz="2000" spc="-100" dirty="0">
                <a:solidFill>
                  <a:srgbClr val="AAD9FB"/>
                </a:solidFill>
                <a:latin typeface="Trebuchet MS"/>
                <a:cs typeface="Trebuchet MS"/>
              </a:rPr>
              <a:t> </a:t>
            </a:r>
            <a:r>
              <a:rPr sz="2000" spc="35" dirty="0">
                <a:solidFill>
                  <a:srgbClr val="AAD9FB"/>
                </a:solidFill>
                <a:latin typeface="Trebuchet MS"/>
                <a:cs typeface="Trebuchet MS"/>
              </a:rPr>
              <a:t>1  </a:t>
            </a:r>
            <a:r>
              <a:rPr sz="2000" spc="45" dirty="0">
                <a:solidFill>
                  <a:srgbClr val="AAD9FB"/>
                </a:solidFill>
                <a:latin typeface="Trebuchet MS"/>
                <a:cs typeface="Trebuchet MS"/>
              </a:rPr>
              <a:t>diabetes</a:t>
            </a:r>
            <a:r>
              <a:rPr sz="2000" spc="-105" dirty="0">
                <a:solidFill>
                  <a:srgbClr val="AAD9FB"/>
                </a:solidFill>
                <a:latin typeface="Trebuchet MS"/>
                <a:cs typeface="Trebuchet MS"/>
              </a:rPr>
              <a:t> </a:t>
            </a:r>
            <a:r>
              <a:rPr sz="2000" spc="80" dirty="0">
                <a:solidFill>
                  <a:srgbClr val="AAD9FB"/>
                </a:solidFill>
                <a:latin typeface="Trebuchet MS"/>
                <a:cs typeface="Trebuchet MS"/>
              </a:rPr>
              <a:t>died</a:t>
            </a:r>
            <a:r>
              <a:rPr sz="2000" spc="-95" dirty="0">
                <a:solidFill>
                  <a:srgbClr val="AAD9FB"/>
                </a:solidFill>
                <a:latin typeface="Trebuchet MS"/>
                <a:cs typeface="Trebuchet MS"/>
              </a:rPr>
              <a:t> </a:t>
            </a:r>
            <a:r>
              <a:rPr sz="2000" spc="-5" dirty="0">
                <a:solidFill>
                  <a:srgbClr val="AAD9FB"/>
                </a:solidFill>
                <a:latin typeface="Trebuchet MS"/>
                <a:cs typeface="Trebuchet MS"/>
              </a:rPr>
              <a:t>within</a:t>
            </a:r>
            <a:r>
              <a:rPr sz="2000" spc="-95" dirty="0">
                <a:solidFill>
                  <a:srgbClr val="AAD9FB"/>
                </a:solidFill>
                <a:latin typeface="Trebuchet MS"/>
                <a:cs typeface="Trebuchet MS"/>
              </a:rPr>
              <a:t> </a:t>
            </a:r>
            <a:r>
              <a:rPr sz="2000" spc="80" dirty="0">
                <a:solidFill>
                  <a:srgbClr val="AAD9FB"/>
                </a:solidFill>
                <a:latin typeface="Trebuchet MS"/>
                <a:cs typeface="Trebuchet MS"/>
              </a:rPr>
              <a:t>weeks</a:t>
            </a:r>
            <a:r>
              <a:rPr sz="2000" spc="-105" dirty="0">
                <a:solidFill>
                  <a:srgbClr val="AAD9FB"/>
                </a:solidFill>
                <a:latin typeface="Trebuchet MS"/>
                <a:cs typeface="Trebuchet MS"/>
              </a:rPr>
              <a:t> </a:t>
            </a:r>
            <a:r>
              <a:rPr sz="2000" spc="-65" dirty="0">
                <a:solidFill>
                  <a:srgbClr val="AAD9FB"/>
                </a:solidFill>
                <a:latin typeface="Trebuchet MS"/>
                <a:cs typeface="Trebuchet MS"/>
              </a:rPr>
              <a:t>to</a:t>
            </a:r>
            <a:r>
              <a:rPr sz="2000" spc="-105" dirty="0">
                <a:solidFill>
                  <a:srgbClr val="AAD9FB"/>
                </a:solidFill>
                <a:latin typeface="Trebuchet MS"/>
                <a:cs typeface="Trebuchet MS"/>
              </a:rPr>
              <a:t> </a:t>
            </a:r>
            <a:r>
              <a:rPr sz="2000" spc="70" dirty="0">
                <a:solidFill>
                  <a:srgbClr val="AAD9FB"/>
                </a:solidFill>
                <a:latin typeface="Trebuchet MS"/>
                <a:cs typeface="Trebuchet MS"/>
              </a:rPr>
              <a:t>years</a:t>
            </a:r>
            <a:r>
              <a:rPr sz="2000" spc="-100" dirty="0">
                <a:solidFill>
                  <a:srgbClr val="AAD9FB"/>
                </a:solidFill>
                <a:latin typeface="Trebuchet MS"/>
                <a:cs typeface="Trebuchet MS"/>
              </a:rPr>
              <a:t> </a:t>
            </a:r>
            <a:r>
              <a:rPr sz="2000" spc="-45" dirty="0">
                <a:solidFill>
                  <a:srgbClr val="AAD9FB"/>
                </a:solidFill>
                <a:latin typeface="Trebuchet MS"/>
                <a:cs typeface="Trebuchet MS"/>
              </a:rPr>
              <a:t>of</a:t>
            </a:r>
            <a:r>
              <a:rPr sz="2000" spc="-100" dirty="0">
                <a:solidFill>
                  <a:srgbClr val="AAD9FB"/>
                </a:solidFill>
                <a:latin typeface="Trebuchet MS"/>
                <a:cs typeface="Trebuchet MS"/>
              </a:rPr>
              <a:t> </a:t>
            </a:r>
            <a:r>
              <a:rPr sz="2000" spc="-25" dirty="0">
                <a:solidFill>
                  <a:srgbClr val="AAD9FB"/>
                </a:solidFill>
                <a:latin typeface="Trebuchet MS"/>
                <a:cs typeface="Trebuchet MS"/>
              </a:rPr>
              <a:t>its</a:t>
            </a:r>
            <a:r>
              <a:rPr sz="2000" spc="-110" dirty="0">
                <a:solidFill>
                  <a:srgbClr val="AAD9FB"/>
                </a:solidFill>
                <a:latin typeface="Trebuchet MS"/>
                <a:cs typeface="Trebuchet MS"/>
              </a:rPr>
              <a:t> </a:t>
            </a:r>
            <a:r>
              <a:rPr sz="2000" spc="15" dirty="0">
                <a:solidFill>
                  <a:srgbClr val="AAD9FB"/>
                </a:solidFill>
                <a:latin typeface="Trebuchet MS"/>
                <a:cs typeface="Trebuchet MS"/>
              </a:rPr>
              <a:t>onset</a:t>
            </a:r>
            <a:endParaRPr sz="2000">
              <a:latin typeface="Trebuchet MS"/>
              <a:cs typeface="Trebuchet MS"/>
            </a:endParaRPr>
          </a:p>
        </p:txBody>
      </p:sp>
      <p:sp>
        <p:nvSpPr>
          <p:cNvPr id="5" name="object 5"/>
          <p:cNvSpPr txBox="1"/>
          <p:nvPr/>
        </p:nvSpPr>
        <p:spPr>
          <a:xfrm>
            <a:off x="763269" y="5976620"/>
            <a:ext cx="176847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Times New Roman"/>
                <a:cs typeface="Times New Roman"/>
              </a:rPr>
              <a:t>© 2004, John </a:t>
            </a:r>
            <a:r>
              <a:rPr sz="1000" spc="-5" dirty="0">
                <a:solidFill>
                  <a:srgbClr val="FFFFFF"/>
                </a:solidFill>
                <a:latin typeface="Times New Roman"/>
                <a:cs typeface="Times New Roman"/>
              </a:rPr>
              <a:t>Walsh, P.A.,</a:t>
            </a:r>
            <a:r>
              <a:rPr sz="1000" spc="-50" dirty="0">
                <a:solidFill>
                  <a:srgbClr val="FFFFFF"/>
                </a:solidFill>
                <a:latin typeface="Times New Roman"/>
                <a:cs typeface="Times New Roman"/>
              </a:rPr>
              <a:t> </a:t>
            </a:r>
            <a:r>
              <a:rPr sz="1000" spc="-5" dirty="0">
                <a:solidFill>
                  <a:srgbClr val="FFFFFF"/>
                </a:solidFill>
                <a:latin typeface="Times New Roman"/>
                <a:cs typeface="Times New Roman"/>
              </a:rPr>
              <a:t>C.D.E.</a:t>
            </a:r>
            <a:endParaRPr sz="1000">
              <a:latin typeface="Times New Roman"/>
              <a:cs typeface="Times New Roman"/>
            </a:endParaRPr>
          </a:p>
        </p:txBody>
      </p:sp>
      <p:sp>
        <p:nvSpPr>
          <p:cNvPr id="6" name="object 6"/>
          <p:cNvSpPr/>
          <p:nvPr/>
        </p:nvSpPr>
        <p:spPr>
          <a:xfrm>
            <a:off x="685800" y="1962150"/>
            <a:ext cx="1752600" cy="1314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426719"/>
            <a:ext cx="4495800" cy="307847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433570" y="3629659"/>
            <a:ext cx="317055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AAD9FB"/>
                </a:solidFill>
                <a:latin typeface="Arial"/>
                <a:cs typeface="Arial"/>
              </a:rPr>
              <a:t>JL </a:t>
            </a:r>
            <a:r>
              <a:rPr sz="1800" spc="-5" dirty="0">
                <a:solidFill>
                  <a:srgbClr val="AAD9FB"/>
                </a:solidFill>
                <a:latin typeface="Arial"/>
                <a:cs typeface="Arial"/>
              </a:rPr>
              <a:t>on </a:t>
            </a:r>
            <a:r>
              <a:rPr sz="1800" spc="-10" dirty="0">
                <a:solidFill>
                  <a:srgbClr val="AAD9FB"/>
                </a:solidFill>
                <a:latin typeface="Arial"/>
                <a:cs typeface="Arial"/>
              </a:rPr>
              <a:t>12/15/22 and </a:t>
            </a:r>
            <a:r>
              <a:rPr sz="1800" dirty="0">
                <a:solidFill>
                  <a:srgbClr val="AAD9FB"/>
                </a:solidFill>
                <a:latin typeface="Arial"/>
                <a:cs typeface="Arial"/>
              </a:rPr>
              <a:t>2 </a:t>
            </a:r>
            <a:r>
              <a:rPr sz="1800" spc="-5" dirty="0">
                <a:solidFill>
                  <a:srgbClr val="AAD9FB"/>
                </a:solidFill>
                <a:latin typeface="Arial"/>
                <a:cs typeface="Arial"/>
              </a:rPr>
              <a:t>mos</a:t>
            </a:r>
            <a:r>
              <a:rPr sz="1800" spc="-45" dirty="0">
                <a:solidFill>
                  <a:srgbClr val="AAD9FB"/>
                </a:solidFill>
                <a:latin typeface="Arial"/>
                <a:cs typeface="Arial"/>
              </a:rPr>
              <a:t> </a:t>
            </a:r>
            <a:r>
              <a:rPr sz="1800" spc="-5" dirty="0">
                <a:solidFill>
                  <a:srgbClr val="AAD9FB"/>
                </a:solidFill>
                <a:latin typeface="Arial"/>
                <a:cs typeface="Arial"/>
              </a:rPr>
              <a:t>later</a:t>
            </a:r>
            <a:endParaRPr sz="18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165100" y="167218"/>
            <a:ext cx="8509000" cy="520700"/>
          </a:xfrm>
        </p:spPr>
        <p:txBody>
          <a:bodyPr/>
          <a:lstStyle/>
          <a:p>
            <a:r>
              <a:rPr lang="en-GB" altLang="en-US" smtClean="0"/>
              <a:t>Management of type 1 diabetes </a:t>
            </a:r>
          </a:p>
        </p:txBody>
      </p:sp>
      <p:pic>
        <p:nvPicPr>
          <p:cNvPr id="17411" name="Content Placeholder 6"/>
          <p:cNvPicPr>
            <a:picLocks noChangeAspect="1"/>
          </p:cNvPicPr>
          <p:nvPr/>
        </p:nvPicPr>
        <p:blipFill>
          <a:blip r:embed="rId3"/>
          <a:srcRect r="10442" b="3595"/>
          <a:stretch>
            <a:fillRect/>
          </a:stretch>
        </p:blipFill>
        <p:spPr bwMode="auto">
          <a:xfrm>
            <a:off x="1054100" y="1185334"/>
            <a:ext cx="6426200" cy="4995333"/>
          </a:xfrm>
          <a:prstGeom prst="rect">
            <a:avLst/>
          </a:prstGeom>
          <a:noFill/>
          <a:ln w="9525">
            <a:noFill/>
            <a:miter lim="800000"/>
            <a:headEnd/>
            <a:tailEnd/>
          </a:ln>
        </p:spPr>
      </p:pic>
      <p:sp>
        <p:nvSpPr>
          <p:cNvPr id="3" name="Rounded Rectangle 2"/>
          <p:cNvSpPr/>
          <p:nvPr/>
        </p:nvSpPr>
        <p:spPr>
          <a:xfrm>
            <a:off x="1003300" y="2777067"/>
            <a:ext cx="6400800" cy="861484"/>
          </a:xfrm>
          <a:prstGeom prst="round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1"/>
                </a:solidFill>
              </a:rPr>
              <a:t>Need for  Holistic Care</a:t>
            </a:r>
            <a:endParaRPr lang="en-GB"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idx="4294967295"/>
          </p:nvPr>
        </p:nvSpPr>
        <p:spPr>
          <a:xfrm>
            <a:off x="1044575" y="469900"/>
            <a:ext cx="8099425" cy="801688"/>
          </a:xfrm>
        </p:spPr>
        <p:txBody>
          <a:bodyPr>
            <a:normAutofit/>
          </a:bodyPr>
          <a:lstStyle/>
          <a:p>
            <a:pPr eaLnBrk="1" hangingPunct="1"/>
            <a:r>
              <a:rPr lang="en-GB" altLang="en-US" dirty="0"/>
              <a:t>Principles and Goal of Care</a:t>
            </a:r>
          </a:p>
        </p:txBody>
      </p:sp>
      <p:sp>
        <p:nvSpPr>
          <p:cNvPr id="13318" name="Content Placeholder 2"/>
          <p:cNvSpPr>
            <a:spLocks noGrp="1"/>
          </p:cNvSpPr>
          <p:nvPr>
            <p:ph idx="4294967295"/>
          </p:nvPr>
        </p:nvSpPr>
        <p:spPr>
          <a:xfrm>
            <a:off x="963613" y="1700213"/>
            <a:ext cx="8180387" cy="3795712"/>
          </a:xfrm>
        </p:spPr>
        <p:txBody>
          <a:bodyPr>
            <a:normAutofit/>
          </a:bodyPr>
          <a:lstStyle/>
          <a:p>
            <a:pPr eaLnBrk="1" hangingPunct="1">
              <a:spcAft>
                <a:spcPct val="15000"/>
              </a:spcAft>
              <a:buFontTx/>
              <a:buNone/>
            </a:pPr>
            <a:r>
              <a:rPr lang="en-GB" altLang="en-US" dirty="0"/>
              <a:t>Goals of care include:</a:t>
            </a:r>
          </a:p>
          <a:p>
            <a:pPr lvl="1" eaLnBrk="1" hangingPunct="1">
              <a:spcAft>
                <a:spcPct val="15000"/>
              </a:spcAft>
              <a:buClr>
                <a:schemeClr val="tx1"/>
              </a:buClr>
              <a:buFont typeface="Arial" panose="020B0604020202020204" pitchFamily="34" charset="0"/>
              <a:buChar char="•"/>
            </a:pPr>
            <a:r>
              <a:rPr lang="en-GB" altLang="en-US" dirty="0"/>
              <a:t>Eradicate symptoms.</a:t>
            </a:r>
          </a:p>
          <a:p>
            <a:pPr lvl="1" eaLnBrk="1" hangingPunct="1">
              <a:spcAft>
                <a:spcPct val="15000"/>
              </a:spcAft>
              <a:buClr>
                <a:schemeClr val="tx1"/>
              </a:buClr>
              <a:buFont typeface="Arial" panose="020B0604020202020204" pitchFamily="34" charset="0"/>
              <a:buChar char="•"/>
            </a:pPr>
            <a:r>
              <a:rPr lang="en-GB" altLang="en-US" dirty="0"/>
              <a:t>Prevention of acute complications</a:t>
            </a:r>
          </a:p>
          <a:p>
            <a:pPr lvl="2" eaLnBrk="1" hangingPunct="1">
              <a:spcAft>
                <a:spcPct val="15000"/>
              </a:spcAft>
              <a:buClr>
                <a:schemeClr val="tx1"/>
              </a:buClr>
              <a:buFont typeface="Arial" panose="020B0604020202020204" pitchFamily="34" charset="0"/>
              <a:buChar char="•"/>
            </a:pPr>
            <a:r>
              <a:rPr lang="en-GB" altLang="en-US" dirty="0" err="1"/>
              <a:t>Hypoglycemia</a:t>
            </a:r>
            <a:endParaRPr lang="en-GB" altLang="en-US" dirty="0"/>
          </a:p>
          <a:p>
            <a:pPr lvl="2" eaLnBrk="1" hangingPunct="1">
              <a:spcAft>
                <a:spcPct val="15000"/>
              </a:spcAft>
              <a:buClr>
                <a:schemeClr val="tx1"/>
              </a:buClr>
              <a:buFont typeface="Arial" panose="020B0604020202020204" pitchFamily="34" charset="0"/>
              <a:buChar char="•"/>
            </a:pPr>
            <a:r>
              <a:rPr lang="en-GB" altLang="en-US" dirty="0"/>
              <a:t>Diabetic ketoacidosis</a:t>
            </a:r>
          </a:p>
          <a:p>
            <a:pPr lvl="1" eaLnBrk="1" hangingPunct="1">
              <a:spcAft>
                <a:spcPct val="15000"/>
              </a:spcAft>
              <a:buClr>
                <a:schemeClr val="tx1"/>
              </a:buClr>
              <a:buFont typeface="Arial" panose="020B0604020202020204" pitchFamily="34" charset="0"/>
              <a:buChar char="•"/>
            </a:pPr>
            <a:r>
              <a:rPr lang="en-GB" altLang="en-US" b="1" dirty="0"/>
              <a:t>Optimum growth and pubertal development</a:t>
            </a:r>
          </a:p>
          <a:p>
            <a:pPr lvl="1" eaLnBrk="1" hangingPunct="1">
              <a:spcAft>
                <a:spcPct val="15000"/>
              </a:spcAft>
              <a:buClr>
                <a:schemeClr val="tx1"/>
              </a:buClr>
              <a:buFont typeface="Arial" panose="020B0604020202020204" pitchFamily="34" charset="0"/>
              <a:buChar char="•"/>
            </a:pPr>
            <a:r>
              <a:rPr lang="en-GB" altLang="en-US" dirty="0"/>
              <a:t>Ensure good psycho-social adaptation and function</a:t>
            </a:r>
          </a:p>
          <a:p>
            <a:pPr lvl="1" eaLnBrk="1" hangingPunct="1">
              <a:spcAft>
                <a:spcPct val="15000"/>
              </a:spcAft>
              <a:buClr>
                <a:schemeClr val="tx1"/>
              </a:buClr>
              <a:buFont typeface="Arial" panose="020B0604020202020204" pitchFamily="34" charset="0"/>
              <a:buChar char="•"/>
            </a:pPr>
            <a:r>
              <a:rPr lang="en-GB" altLang="en-US" dirty="0"/>
              <a:t>Prevention of long term complications</a:t>
            </a:r>
          </a:p>
          <a:p>
            <a:pPr lvl="1" eaLnBrk="1" hangingPunct="1"/>
            <a:endParaRPr lang="en-GB" altLang="en-US" dirty="0"/>
          </a:p>
        </p:txBody>
      </p:sp>
      <p:sp>
        <p:nvSpPr>
          <p:cNvPr id="13320" name="AutoShape 6" descr="Faritpur 2 (125 of 530)"/>
          <p:cNvSpPr>
            <a:spLocks noChangeArrowheads="1"/>
          </p:cNvSpPr>
          <p:nvPr/>
        </p:nvSpPr>
        <p:spPr bwMode="auto">
          <a:xfrm>
            <a:off x="6400800" y="1828800"/>
            <a:ext cx="2362200" cy="1905000"/>
          </a:xfrm>
          <a:prstGeom prst="roundRect">
            <a:avLst>
              <a:gd name="adj" fmla="val 16667"/>
            </a:avLst>
          </a:prstGeom>
          <a:blipFill dpi="0" rotWithShape="1">
            <a:blip r:embed="rId3"/>
            <a:srcRect/>
            <a:stretch>
              <a:fillRect l="12500" r="12500"/>
            </a:stretch>
          </a:blipFill>
          <a:ln w="3175"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normAutofit/>
          </a:bodyPr>
          <a:lstStyle>
            <a:lvl1pPr eaLnBrk="0" hangingPunct="0">
              <a:defRPr sz="3200" b="1">
                <a:solidFill>
                  <a:srgbClr val="001965"/>
                </a:solidFill>
                <a:latin typeface="Verdana" pitchFamily="34" charset="0"/>
              </a:defRPr>
            </a:lvl1pPr>
            <a:lvl2pPr marL="742950" indent="-285750" eaLnBrk="0" hangingPunct="0">
              <a:defRPr sz="3200" b="1">
                <a:solidFill>
                  <a:srgbClr val="001965"/>
                </a:solidFill>
                <a:latin typeface="Verdana" pitchFamily="34" charset="0"/>
              </a:defRPr>
            </a:lvl2pPr>
            <a:lvl3pPr marL="1143000" indent="-228600" eaLnBrk="0" hangingPunct="0">
              <a:defRPr sz="3200" b="1">
                <a:solidFill>
                  <a:srgbClr val="001965"/>
                </a:solidFill>
                <a:latin typeface="Verdana" pitchFamily="34" charset="0"/>
              </a:defRPr>
            </a:lvl3pPr>
            <a:lvl4pPr marL="1600200" indent="-228600" eaLnBrk="0" hangingPunct="0">
              <a:defRPr sz="3200" b="1">
                <a:solidFill>
                  <a:srgbClr val="001965"/>
                </a:solidFill>
                <a:latin typeface="Verdana" pitchFamily="34" charset="0"/>
              </a:defRPr>
            </a:lvl4pPr>
            <a:lvl5pPr marL="2057400" indent="-228600" eaLnBrk="0" hangingPunct="0">
              <a:defRPr sz="3200" b="1">
                <a:solidFill>
                  <a:srgbClr val="001965"/>
                </a:solidFill>
                <a:latin typeface="Verdana" pitchFamily="34" charset="0"/>
              </a:defRPr>
            </a:lvl5pPr>
            <a:lvl6pPr marL="2514600" indent="-228600" algn="ctr" eaLnBrk="0" fontAlgn="base" hangingPunct="0">
              <a:spcBef>
                <a:spcPct val="50000"/>
              </a:spcBef>
              <a:spcAft>
                <a:spcPct val="0"/>
              </a:spcAft>
              <a:defRPr sz="3200" b="1">
                <a:solidFill>
                  <a:srgbClr val="001965"/>
                </a:solidFill>
                <a:latin typeface="Verdana" pitchFamily="34" charset="0"/>
              </a:defRPr>
            </a:lvl6pPr>
            <a:lvl7pPr marL="2971800" indent="-228600" algn="ctr" eaLnBrk="0" fontAlgn="base" hangingPunct="0">
              <a:spcBef>
                <a:spcPct val="50000"/>
              </a:spcBef>
              <a:spcAft>
                <a:spcPct val="0"/>
              </a:spcAft>
              <a:defRPr sz="3200" b="1">
                <a:solidFill>
                  <a:srgbClr val="001965"/>
                </a:solidFill>
                <a:latin typeface="Verdana" pitchFamily="34" charset="0"/>
              </a:defRPr>
            </a:lvl7pPr>
            <a:lvl8pPr marL="3429000" indent="-228600" algn="ctr" eaLnBrk="0" fontAlgn="base" hangingPunct="0">
              <a:spcBef>
                <a:spcPct val="50000"/>
              </a:spcBef>
              <a:spcAft>
                <a:spcPct val="0"/>
              </a:spcAft>
              <a:defRPr sz="3200" b="1">
                <a:solidFill>
                  <a:srgbClr val="001965"/>
                </a:solidFill>
                <a:latin typeface="Verdana" pitchFamily="34" charset="0"/>
              </a:defRPr>
            </a:lvl8pPr>
            <a:lvl9pPr marL="3886200" indent="-228600" algn="ctr" eaLnBrk="0" fontAlgn="base" hangingPunct="0">
              <a:spcBef>
                <a:spcPct val="50000"/>
              </a:spcBef>
              <a:spcAft>
                <a:spcPct val="0"/>
              </a:spcAft>
              <a:defRPr sz="3200" b="1">
                <a:solidFill>
                  <a:srgbClr val="001965"/>
                </a:solidFill>
                <a:latin typeface="Verdana" pitchFamily="34" charset="0"/>
              </a:defRPr>
            </a:lvl9pPr>
          </a:lstStyle>
          <a:p>
            <a:pPr eaLnBrk="1" hangingPunct="1"/>
            <a:endParaRPr lang="en-GB" altLang="en-US" dirty="0"/>
          </a:p>
        </p:txBody>
      </p:sp>
      <p:sp>
        <p:nvSpPr>
          <p:cNvPr id="9" name="Rounded Rectangle 4">
            <a:extLst>
              <a:ext uri="{FF2B5EF4-FFF2-40B4-BE49-F238E27FC236}">
                <a16:creationId xmlns="" xmlns:a16="http://schemas.microsoft.com/office/drawing/2014/main" id="{2E639583-36F3-4685-971B-B1F1674CAF37}"/>
              </a:ext>
            </a:extLst>
          </p:cNvPr>
          <p:cNvSpPr/>
          <p:nvPr/>
        </p:nvSpPr>
        <p:spPr>
          <a:xfrm>
            <a:off x="268289" y="1719384"/>
            <a:ext cx="8558212" cy="3676000"/>
          </a:xfrm>
          <a:prstGeom prst="roundRect">
            <a:avLst>
              <a:gd name="adj" fmla="val 4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1276664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 xmlns:a16="http://schemas.microsoft.com/office/drawing/2014/main" id="{B7B3487E-3062-475C-92B7-72CCB8D7F65E}"/>
              </a:ext>
            </a:extLst>
          </p:cNvPr>
          <p:cNvSpPr>
            <a:spLocks noGrp="1"/>
          </p:cNvSpPr>
          <p:nvPr>
            <p:ph type="title"/>
          </p:nvPr>
        </p:nvSpPr>
        <p:spPr>
          <a:xfrm>
            <a:off x="268288" y="603251"/>
            <a:ext cx="8418512" cy="774700"/>
          </a:xfrm>
        </p:spPr>
        <p:txBody>
          <a:bodyPr>
            <a:normAutofit fontScale="90000"/>
          </a:bodyPr>
          <a:lstStyle/>
          <a:p>
            <a:r>
              <a:rPr lang="en-US" altLang="en-US" dirty="0"/>
              <a:t>These are main things which need to be </a:t>
            </a:r>
            <a:br>
              <a:rPr lang="en-US" altLang="en-US" dirty="0"/>
            </a:br>
            <a:r>
              <a:rPr lang="en-US" altLang="en-US" dirty="0"/>
              <a:t>kept in mind</a:t>
            </a:r>
          </a:p>
        </p:txBody>
      </p:sp>
      <p:graphicFrame>
        <p:nvGraphicFramePr>
          <p:cNvPr id="7" name="Table Placeholder 6">
            <a:extLst>
              <a:ext uri="{FF2B5EF4-FFF2-40B4-BE49-F238E27FC236}">
                <a16:creationId xmlns="" xmlns:a16="http://schemas.microsoft.com/office/drawing/2014/main" id="{7607ECC5-5CCC-4E0D-BC73-B3BFFBDF45AF}"/>
              </a:ext>
            </a:extLst>
          </p:cNvPr>
          <p:cNvGraphicFramePr>
            <a:graphicFrameLocks noGrp="1"/>
          </p:cNvGraphicFramePr>
          <p:nvPr>
            <p:ph type="tbl" idx="4294967295"/>
            <p:extLst>
              <p:ext uri="{D42A27DB-BD31-4B8C-83A1-F6EECF244321}">
                <p14:modId xmlns:p14="http://schemas.microsoft.com/office/powerpoint/2010/main" val="3335763043"/>
              </p:ext>
            </p:extLst>
          </p:nvPr>
        </p:nvGraphicFramePr>
        <p:xfrm>
          <a:off x="0" y="1517650"/>
          <a:ext cx="8177214" cy="3962400"/>
        </p:xfrm>
        <a:graphic>
          <a:graphicData uri="http://schemas.openxmlformats.org/drawingml/2006/table">
            <a:tbl>
              <a:tblPr firstRow="1" bandRow="1">
                <a:noFill/>
                <a:tableStyleId>{F5AB1C69-6EDB-4FF4-983F-18BD219EF322}</a:tableStyleId>
              </a:tblPr>
              <a:tblGrid>
                <a:gridCol w="4088607">
                  <a:extLst>
                    <a:ext uri="{9D8B030D-6E8A-4147-A177-3AD203B41FA5}">
                      <a16:colId xmlns="" xmlns:a16="http://schemas.microsoft.com/office/drawing/2014/main" val="20000"/>
                    </a:ext>
                  </a:extLst>
                </a:gridCol>
                <a:gridCol w="4088607">
                  <a:extLst>
                    <a:ext uri="{9D8B030D-6E8A-4147-A177-3AD203B41FA5}">
                      <a16:colId xmlns="" xmlns:a16="http://schemas.microsoft.com/office/drawing/2014/main" val="20001"/>
                    </a:ext>
                  </a:extLst>
                </a:gridCol>
              </a:tblGrid>
              <a:tr h="3962400">
                <a:tc>
                  <a:txBody>
                    <a:bodyPr/>
                    <a:lstStyle/>
                    <a:p>
                      <a:pPr>
                        <a:lnSpc>
                          <a:spcPct val="150000"/>
                        </a:lnSpc>
                        <a:buClr>
                          <a:srgbClr val="FF0000"/>
                        </a:buClr>
                        <a:buFont typeface="Arial" pitchFamily="34" charset="0"/>
                        <a:buNone/>
                      </a:pPr>
                      <a:r>
                        <a:rPr lang="en-CA" sz="2400" b="1" dirty="0">
                          <a:solidFill>
                            <a:schemeClr val="tx1"/>
                          </a:solidFill>
                          <a:latin typeface="+mj-lt"/>
                        </a:rPr>
                        <a:t>Education</a:t>
                      </a:r>
                    </a:p>
                    <a:p>
                      <a:pPr>
                        <a:lnSpc>
                          <a:spcPct val="150000"/>
                        </a:lnSpc>
                        <a:buClr>
                          <a:srgbClr val="FF0000"/>
                        </a:buClr>
                        <a:buFont typeface="Arial" pitchFamily="34" charset="0"/>
                        <a:buNone/>
                      </a:pPr>
                      <a:r>
                        <a:rPr lang="en-CA" sz="2400" b="0" dirty="0">
                          <a:solidFill>
                            <a:schemeClr val="tx1"/>
                          </a:solidFill>
                          <a:latin typeface="+mj-lt"/>
                        </a:rPr>
                        <a:t>Glycemic targets</a:t>
                      </a:r>
                    </a:p>
                    <a:p>
                      <a:pPr>
                        <a:lnSpc>
                          <a:spcPct val="150000"/>
                        </a:lnSpc>
                        <a:buClr>
                          <a:srgbClr val="FF0000"/>
                        </a:buClr>
                        <a:buFont typeface="Arial" pitchFamily="34" charset="0"/>
                        <a:buNone/>
                      </a:pPr>
                      <a:r>
                        <a:rPr lang="en-CA" sz="2400" b="0" dirty="0">
                          <a:solidFill>
                            <a:schemeClr val="tx1"/>
                          </a:solidFill>
                          <a:latin typeface="+mj-lt"/>
                        </a:rPr>
                        <a:t>Insulin therapy</a:t>
                      </a:r>
                    </a:p>
                    <a:p>
                      <a:pPr>
                        <a:lnSpc>
                          <a:spcPct val="150000"/>
                        </a:lnSpc>
                        <a:buClr>
                          <a:srgbClr val="FF0000"/>
                        </a:buClr>
                        <a:buFont typeface="Arial" pitchFamily="34" charset="0"/>
                        <a:buNone/>
                      </a:pPr>
                      <a:r>
                        <a:rPr lang="en-CA" sz="2400" b="0" dirty="0">
                          <a:solidFill>
                            <a:schemeClr val="tx1"/>
                          </a:solidFill>
                          <a:latin typeface="+mj-lt"/>
                        </a:rPr>
                        <a:t>Glucose monitoring</a:t>
                      </a:r>
                    </a:p>
                    <a:p>
                      <a:pPr>
                        <a:lnSpc>
                          <a:spcPct val="150000"/>
                        </a:lnSpc>
                        <a:buClr>
                          <a:srgbClr val="FF0000"/>
                        </a:buClr>
                        <a:buFont typeface="Arial" pitchFamily="34" charset="0"/>
                        <a:buNone/>
                      </a:pPr>
                      <a:r>
                        <a:rPr lang="en-CA" sz="2400" b="0" dirty="0">
                          <a:solidFill>
                            <a:schemeClr val="tx1"/>
                          </a:solidFill>
                          <a:latin typeface="+mj-lt"/>
                        </a:rPr>
                        <a:t>Nutrition</a:t>
                      </a:r>
                    </a:p>
                    <a:p>
                      <a:pPr>
                        <a:lnSpc>
                          <a:spcPct val="150000"/>
                        </a:lnSpc>
                        <a:buClr>
                          <a:srgbClr val="FF0000"/>
                        </a:buClr>
                        <a:buFont typeface="Arial" pitchFamily="34" charset="0"/>
                        <a:buNone/>
                      </a:pPr>
                      <a:r>
                        <a:rPr lang="en-CA" sz="2400" b="1" dirty="0">
                          <a:solidFill>
                            <a:schemeClr val="tx1"/>
                          </a:solidFill>
                          <a:latin typeface="+mj-lt"/>
                        </a:rPr>
                        <a:t>Hypoglycemia</a:t>
                      </a:r>
                    </a:p>
                    <a:p>
                      <a:pPr>
                        <a:lnSpc>
                          <a:spcPct val="150000"/>
                        </a:lnSpc>
                        <a:buClr>
                          <a:srgbClr val="FF0000"/>
                        </a:buClr>
                        <a:buFont typeface="Arial" pitchFamily="34" charset="0"/>
                        <a:buNone/>
                      </a:pPr>
                      <a:r>
                        <a:rPr lang="en-CA" sz="2400" b="1" dirty="0">
                          <a:solidFill>
                            <a:schemeClr val="tx1"/>
                          </a:solidFill>
                          <a:latin typeface="+mj-lt"/>
                        </a:rPr>
                        <a:t>DKA</a:t>
                      </a:r>
                    </a:p>
                  </a:txBody>
                  <a:tcPr marL="91429" marR="91429" marT="60859" marB="6085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buClr>
                          <a:srgbClr val="FF0000"/>
                        </a:buClr>
                        <a:buFont typeface="Arial" pitchFamily="34" charset="0"/>
                        <a:buNone/>
                      </a:pPr>
                      <a:r>
                        <a:rPr lang="en-CA" sz="2400" b="1" dirty="0">
                          <a:solidFill>
                            <a:schemeClr val="tx1"/>
                          </a:solidFill>
                          <a:latin typeface="+mj-lt"/>
                        </a:rPr>
                        <a:t>Individualization</a:t>
                      </a:r>
                    </a:p>
                    <a:p>
                      <a:pPr>
                        <a:lnSpc>
                          <a:spcPct val="150000"/>
                        </a:lnSpc>
                        <a:buClr>
                          <a:srgbClr val="FF0000"/>
                        </a:buClr>
                        <a:buFont typeface="Arial" pitchFamily="34" charset="0"/>
                        <a:buNone/>
                      </a:pPr>
                      <a:r>
                        <a:rPr lang="en-CA" sz="2400" b="0" dirty="0">
                          <a:solidFill>
                            <a:schemeClr val="tx1"/>
                          </a:solidFill>
                          <a:latin typeface="+mj-lt"/>
                        </a:rPr>
                        <a:t>Smoking</a:t>
                      </a:r>
                    </a:p>
                    <a:p>
                      <a:pPr>
                        <a:lnSpc>
                          <a:spcPct val="150000"/>
                        </a:lnSpc>
                        <a:buClr>
                          <a:srgbClr val="FF0000"/>
                        </a:buClr>
                        <a:buFont typeface="Arial" pitchFamily="34" charset="0"/>
                        <a:buNone/>
                      </a:pPr>
                      <a:r>
                        <a:rPr lang="en-CA" sz="2400" b="1" dirty="0">
                          <a:solidFill>
                            <a:schemeClr val="tx1"/>
                          </a:solidFill>
                          <a:latin typeface="+mj-lt"/>
                        </a:rPr>
                        <a:t>Sexual</a:t>
                      </a:r>
                      <a:r>
                        <a:rPr lang="en-CA" sz="2400" b="1" baseline="0" dirty="0">
                          <a:solidFill>
                            <a:schemeClr val="tx1"/>
                          </a:solidFill>
                          <a:latin typeface="+mj-lt"/>
                        </a:rPr>
                        <a:t> Health</a:t>
                      </a:r>
                    </a:p>
                    <a:p>
                      <a:pPr>
                        <a:lnSpc>
                          <a:spcPct val="150000"/>
                        </a:lnSpc>
                        <a:buClr>
                          <a:srgbClr val="FF0000"/>
                        </a:buClr>
                        <a:buFont typeface="Arial" pitchFamily="34" charset="0"/>
                        <a:buNone/>
                      </a:pPr>
                      <a:r>
                        <a:rPr lang="en-CA" sz="2400" b="1" baseline="0" dirty="0">
                          <a:solidFill>
                            <a:schemeClr val="tx1"/>
                          </a:solidFill>
                          <a:latin typeface="+mj-lt"/>
                        </a:rPr>
                        <a:t>Psychology</a:t>
                      </a:r>
                    </a:p>
                    <a:p>
                      <a:pPr>
                        <a:lnSpc>
                          <a:spcPct val="150000"/>
                        </a:lnSpc>
                        <a:buClr>
                          <a:srgbClr val="FF0000"/>
                        </a:buClr>
                        <a:buFont typeface="Arial" pitchFamily="34" charset="0"/>
                        <a:buNone/>
                      </a:pPr>
                      <a:r>
                        <a:rPr lang="en-CA" sz="2400" b="0" baseline="0" dirty="0">
                          <a:solidFill>
                            <a:schemeClr val="tx1"/>
                          </a:solidFill>
                          <a:latin typeface="+mj-lt"/>
                        </a:rPr>
                        <a:t>Comorbidities</a:t>
                      </a:r>
                    </a:p>
                    <a:p>
                      <a:pPr>
                        <a:lnSpc>
                          <a:spcPct val="150000"/>
                        </a:lnSpc>
                        <a:buClr>
                          <a:srgbClr val="FF0000"/>
                        </a:buClr>
                        <a:buFont typeface="Arial" pitchFamily="34" charset="0"/>
                        <a:buNone/>
                      </a:pPr>
                      <a:r>
                        <a:rPr lang="en-CA" sz="2400" b="1" baseline="0" dirty="0">
                          <a:solidFill>
                            <a:schemeClr val="tx1"/>
                          </a:solidFill>
                          <a:latin typeface="+mj-lt"/>
                        </a:rPr>
                        <a:t>Complications</a:t>
                      </a:r>
                    </a:p>
                    <a:p>
                      <a:pPr>
                        <a:lnSpc>
                          <a:spcPct val="150000"/>
                        </a:lnSpc>
                        <a:buClr>
                          <a:srgbClr val="FF0000"/>
                        </a:buClr>
                        <a:buFont typeface="Arial" pitchFamily="34" charset="0"/>
                        <a:buNone/>
                      </a:pPr>
                      <a:r>
                        <a:rPr lang="en-CA" sz="2400" b="1" baseline="0" dirty="0">
                          <a:solidFill>
                            <a:schemeClr val="tx1"/>
                          </a:solidFill>
                          <a:latin typeface="+mj-lt"/>
                        </a:rPr>
                        <a:t>Transition to Adult care</a:t>
                      </a:r>
                    </a:p>
                  </a:txBody>
                  <a:tcPr marL="91429" marR="91429" marT="60859" marB="60859">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 name="Rounded Rectangle 3">
            <a:extLst>
              <a:ext uri="{FF2B5EF4-FFF2-40B4-BE49-F238E27FC236}">
                <a16:creationId xmlns="" xmlns:a16="http://schemas.microsoft.com/office/drawing/2014/main" id="{5027D6E8-8EA0-4ED3-AFC4-FB88DA5BDE78}"/>
              </a:ext>
            </a:extLst>
          </p:cNvPr>
          <p:cNvSpPr/>
          <p:nvPr/>
        </p:nvSpPr>
        <p:spPr>
          <a:xfrm>
            <a:off x="0" y="1628800"/>
            <a:ext cx="8607425" cy="3691631"/>
          </a:xfrm>
          <a:prstGeom prst="roundRect">
            <a:avLst>
              <a:gd name="adj" fmla="val 4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3106077796"/>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growth and Vicious Cycle</a:t>
            </a:r>
          </a:p>
        </p:txBody>
      </p:sp>
      <p:sp>
        <p:nvSpPr>
          <p:cNvPr id="3" name="Content Placeholder 2"/>
          <p:cNvSpPr>
            <a:spLocks noGrp="1"/>
          </p:cNvSpPr>
          <p:nvPr>
            <p:ph idx="1"/>
          </p:nvPr>
        </p:nvSpPr>
        <p:spPr>
          <a:xfrm>
            <a:off x="316800" y="1749631"/>
            <a:ext cx="4331400" cy="3431969"/>
          </a:xfrm>
        </p:spPr>
        <p:txBody>
          <a:bodyPr>
            <a:noAutofit/>
          </a:bodyPr>
          <a:lstStyle/>
          <a:p>
            <a:pPr marL="0" indent="0">
              <a:buNone/>
            </a:pPr>
            <a:r>
              <a:rPr lang="en-US" sz="2800" dirty="0">
                <a:latin typeface="+mj-lt"/>
              </a:rPr>
              <a:t>Poor self esteem</a:t>
            </a:r>
          </a:p>
          <a:p>
            <a:pPr marL="0" indent="0">
              <a:buNone/>
            </a:pPr>
            <a:r>
              <a:rPr lang="en-US" sz="2800" dirty="0">
                <a:latin typeface="+mj-lt"/>
              </a:rPr>
              <a:t>Acute complications more</a:t>
            </a:r>
          </a:p>
          <a:p>
            <a:pPr marL="0" indent="0">
              <a:buNone/>
            </a:pPr>
            <a:r>
              <a:rPr lang="en-US" sz="2800" dirty="0">
                <a:latin typeface="+mj-lt"/>
              </a:rPr>
              <a:t>Chronic complications more</a:t>
            </a:r>
          </a:p>
          <a:p>
            <a:pPr marL="0" indent="0">
              <a:buNone/>
            </a:pPr>
            <a:r>
              <a:rPr lang="en-US" sz="2800" dirty="0">
                <a:latin typeface="+mj-lt"/>
              </a:rPr>
              <a:t>Associated diseases more</a:t>
            </a:r>
          </a:p>
          <a:p>
            <a:pPr marL="0" indent="0">
              <a:buNone/>
            </a:pPr>
            <a:r>
              <a:rPr lang="en-US" sz="2800" dirty="0">
                <a:latin typeface="+mj-lt"/>
              </a:rPr>
              <a:t>Higher costs</a:t>
            </a:r>
          </a:p>
          <a:p>
            <a:pPr marL="0" indent="0">
              <a:buNone/>
            </a:pPr>
            <a:r>
              <a:rPr lang="en-US" sz="2800" dirty="0">
                <a:latin typeface="+mj-lt"/>
              </a:rPr>
              <a:t>Higher mortality</a:t>
            </a:r>
          </a:p>
          <a:p>
            <a:pPr marL="0" indent="0">
              <a:buNone/>
            </a:pPr>
            <a:r>
              <a:rPr lang="en-US" sz="2800" dirty="0">
                <a:latin typeface="+mj-lt"/>
              </a:rPr>
              <a:t>More absenteeism, lower income</a:t>
            </a:r>
          </a:p>
        </p:txBody>
      </p:sp>
      <p:sp>
        <p:nvSpPr>
          <p:cNvPr id="7" name="Rounded Rectangle 3">
            <a:extLst>
              <a:ext uri="{FF2B5EF4-FFF2-40B4-BE49-F238E27FC236}">
                <a16:creationId xmlns="" xmlns:a16="http://schemas.microsoft.com/office/drawing/2014/main" id="{5670354A-8B5A-41A2-9D82-C634C6E59346}"/>
              </a:ext>
            </a:extLst>
          </p:cNvPr>
          <p:cNvSpPr/>
          <p:nvPr/>
        </p:nvSpPr>
        <p:spPr>
          <a:xfrm>
            <a:off x="268289" y="1703754"/>
            <a:ext cx="8607425" cy="4468446"/>
          </a:xfrm>
          <a:prstGeom prst="roundRect">
            <a:avLst>
              <a:gd name="adj" fmla="val 4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8" name="TextBox 7">
            <a:extLst>
              <a:ext uri="{FF2B5EF4-FFF2-40B4-BE49-F238E27FC236}">
                <a16:creationId xmlns="" xmlns:a16="http://schemas.microsoft.com/office/drawing/2014/main" id="{1003D016-CD4D-4F73-B822-A337303418BE}"/>
              </a:ext>
            </a:extLst>
          </p:cNvPr>
          <p:cNvSpPr txBox="1"/>
          <p:nvPr/>
        </p:nvSpPr>
        <p:spPr>
          <a:xfrm>
            <a:off x="4765432" y="1875692"/>
            <a:ext cx="3916851" cy="3816429"/>
          </a:xfrm>
          <a:prstGeom prst="rect">
            <a:avLst/>
          </a:prstGeom>
          <a:noFill/>
        </p:spPr>
        <p:txBody>
          <a:bodyPr wrap="square" rtlCol="0">
            <a:spAutoFit/>
          </a:bodyPr>
          <a:lstStyle/>
          <a:p>
            <a:r>
              <a:rPr lang="en-US" sz="3200" dirty="0"/>
              <a:t>Lower employability</a:t>
            </a:r>
          </a:p>
          <a:p>
            <a:r>
              <a:rPr lang="en-US" sz="3200" dirty="0"/>
              <a:t>Lower income</a:t>
            </a:r>
          </a:p>
          <a:p>
            <a:r>
              <a:rPr lang="en-US" sz="3200" dirty="0"/>
              <a:t>Lower quality of life</a:t>
            </a:r>
          </a:p>
          <a:p>
            <a:r>
              <a:rPr lang="en-US" sz="3200" dirty="0"/>
              <a:t>Cost of care further increased</a:t>
            </a:r>
          </a:p>
          <a:p>
            <a:r>
              <a:rPr lang="en-US" sz="3200" dirty="0"/>
              <a:t>Causing or increasing indebtedness</a:t>
            </a:r>
          </a:p>
          <a:p>
            <a:endParaRPr lang="en-US" dirty="0"/>
          </a:p>
        </p:txBody>
      </p:sp>
    </p:spTree>
    <p:extLst>
      <p:ext uri="{BB962C8B-B14F-4D97-AF65-F5344CB8AC3E}">
        <p14:creationId xmlns:p14="http://schemas.microsoft.com/office/powerpoint/2010/main" val="1430268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What should one check?</a:t>
            </a:r>
          </a:p>
        </p:txBody>
      </p:sp>
      <p:sp>
        <p:nvSpPr>
          <p:cNvPr id="3" name="Content Placeholder 2"/>
          <p:cNvSpPr>
            <a:spLocks noGrp="1"/>
          </p:cNvSpPr>
          <p:nvPr>
            <p:ph idx="1"/>
          </p:nvPr>
        </p:nvSpPr>
        <p:spPr>
          <a:xfrm>
            <a:off x="381000" y="1752600"/>
            <a:ext cx="8229600" cy="5105400"/>
          </a:xfrm>
        </p:spPr>
        <p:txBody>
          <a:bodyPr/>
          <a:lstStyle/>
          <a:p>
            <a:pPr marL="0" indent="0">
              <a:buNone/>
            </a:pPr>
            <a:r>
              <a:rPr lang="en-US" dirty="0"/>
              <a:t>Measure and plot at each clinic visit ( every 3 months) </a:t>
            </a:r>
          </a:p>
          <a:p>
            <a:r>
              <a:rPr lang="en-US" dirty="0"/>
              <a:t>Height</a:t>
            </a:r>
          </a:p>
          <a:p>
            <a:r>
              <a:rPr lang="en-US" dirty="0"/>
              <a:t>Weight</a:t>
            </a:r>
          </a:p>
          <a:p>
            <a:r>
              <a:rPr lang="en-US" dirty="0"/>
              <a:t>BP</a:t>
            </a:r>
          </a:p>
          <a:p>
            <a:r>
              <a:rPr lang="en-US" dirty="0"/>
              <a:t>Assessment of puberty annually</a:t>
            </a:r>
          </a:p>
          <a:p>
            <a:r>
              <a:rPr lang="en-US" dirty="0"/>
              <a:t>Calculate growth velocity</a:t>
            </a:r>
          </a:p>
        </p:txBody>
      </p:sp>
      <p:sp>
        <p:nvSpPr>
          <p:cNvPr id="7" name="Oval 6"/>
          <p:cNvSpPr/>
          <p:nvPr/>
        </p:nvSpPr>
        <p:spPr>
          <a:xfrm>
            <a:off x="5486401" y="2438400"/>
            <a:ext cx="3352800" cy="2755900"/>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a well controlled child, growth</a:t>
            </a:r>
          </a:p>
          <a:p>
            <a:pPr algn="ctr"/>
            <a:r>
              <a:rPr lang="en-US" dirty="0"/>
              <a:t>should be normal for Mid Parental Height</a:t>
            </a:r>
          </a:p>
        </p:txBody>
      </p:sp>
      <p:sp>
        <p:nvSpPr>
          <p:cNvPr id="8" name="Rounded Rectangle 3">
            <a:extLst>
              <a:ext uri="{FF2B5EF4-FFF2-40B4-BE49-F238E27FC236}">
                <a16:creationId xmlns="" xmlns:a16="http://schemas.microsoft.com/office/drawing/2014/main" id="{508EC263-1AC9-4370-9F54-B30580968098}"/>
              </a:ext>
            </a:extLst>
          </p:cNvPr>
          <p:cNvSpPr/>
          <p:nvPr/>
        </p:nvSpPr>
        <p:spPr>
          <a:xfrm>
            <a:off x="304800" y="1447800"/>
            <a:ext cx="8607425" cy="4620846"/>
          </a:xfrm>
          <a:prstGeom prst="roundRect">
            <a:avLst>
              <a:gd name="adj" fmla="val 4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4034808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ISPAD Clinical Practice Consensus </a:t>
            </a:r>
            <a:br>
              <a:rPr lang="en-US" dirty="0"/>
            </a:br>
            <a:r>
              <a:rPr lang="en-US" dirty="0"/>
              <a:t>Guidelines </a:t>
            </a:r>
            <a:r>
              <a:rPr lang="en-US" dirty="0" smtClean="0"/>
              <a:t>2018 </a:t>
            </a:r>
            <a:r>
              <a:rPr lang="en-US" dirty="0"/>
              <a:t>Compendium</a:t>
            </a:r>
          </a:p>
        </p:txBody>
      </p:sp>
      <p:sp>
        <p:nvSpPr>
          <p:cNvPr id="3" name="Content Placeholder 2"/>
          <p:cNvSpPr>
            <a:spLocks noGrp="1"/>
          </p:cNvSpPr>
          <p:nvPr>
            <p:ph idx="1"/>
          </p:nvPr>
        </p:nvSpPr>
        <p:spPr>
          <a:xfrm>
            <a:off x="316801" y="1749631"/>
            <a:ext cx="4255199" cy="4574969"/>
          </a:xfrm>
        </p:spPr>
        <p:txBody>
          <a:bodyPr>
            <a:normAutofit/>
          </a:bodyPr>
          <a:lstStyle/>
          <a:p>
            <a:pPr algn="just"/>
            <a:r>
              <a:rPr lang="en-US" dirty="0"/>
              <a:t>Monitoring of growth and physical development and the use of growth charts are essential in the continuous care of children and adolescents with type 1 diabetes and should be done on continuous basis </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13078"/>
            <a:ext cx="3827587" cy="4411522"/>
          </a:xfrm>
          <a:prstGeom prst="roundRect">
            <a:avLst>
              <a:gd name="adj" fmla="val 437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3">
            <a:extLst>
              <a:ext uri="{FF2B5EF4-FFF2-40B4-BE49-F238E27FC236}">
                <a16:creationId xmlns="" xmlns:a16="http://schemas.microsoft.com/office/drawing/2014/main" id="{21A50856-CCD9-4D45-8E13-EC4FDB2C64FC}"/>
              </a:ext>
            </a:extLst>
          </p:cNvPr>
          <p:cNvSpPr/>
          <p:nvPr/>
        </p:nvSpPr>
        <p:spPr>
          <a:xfrm>
            <a:off x="268289" y="1703754"/>
            <a:ext cx="8607425" cy="4849446"/>
          </a:xfrm>
          <a:prstGeom prst="roundRect">
            <a:avLst>
              <a:gd name="adj" fmla="val 4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570329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l="10244" t="13469" r="13084" b="5717"/>
          <a:stretch>
            <a:fillRect/>
          </a:stretch>
        </p:blipFill>
        <p:spPr bwMode="auto">
          <a:xfrm>
            <a:off x="0" y="0"/>
            <a:ext cx="9144000" cy="6858000"/>
          </a:xfrm>
          <a:prstGeom prst="rect">
            <a:avLst/>
          </a:prstGeom>
          <a:noFill/>
          <a:ln w="9525">
            <a:noFill/>
            <a:miter lim="800000"/>
            <a:headEnd/>
            <a:tailEnd/>
          </a:ln>
          <a:effectLst/>
        </p:spPr>
      </p:pic>
      <p:sp>
        <p:nvSpPr>
          <p:cNvPr id="5" name="Oval 4"/>
          <p:cNvSpPr/>
          <p:nvPr/>
        </p:nvSpPr>
        <p:spPr>
          <a:xfrm>
            <a:off x="381000" y="24384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l="11190" t="20203" r="14030" b="5717"/>
          <a:stretch>
            <a:fillRect/>
          </a:stretch>
        </p:blipFill>
        <p:spPr bwMode="auto">
          <a:xfrm>
            <a:off x="0" y="0"/>
            <a:ext cx="9144000" cy="6858000"/>
          </a:xfrm>
          <a:prstGeom prst="rect">
            <a:avLst/>
          </a:prstGeom>
          <a:noFill/>
          <a:ln w="9525">
            <a:noFill/>
            <a:miter lim="800000"/>
            <a:headEnd/>
            <a:tailEnd/>
          </a:ln>
          <a:effectLst/>
        </p:spPr>
      </p:pic>
      <p:sp>
        <p:nvSpPr>
          <p:cNvPr id="5" name="Oval 4"/>
          <p:cNvSpPr/>
          <p:nvPr/>
        </p:nvSpPr>
        <p:spPr>
          <a:xfrm>
            <a:off x="6248400" y="2590800"/>
            <a:ext cx="1600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go wrong?</a:t>
            </a:r>
          </a:p>
        </p:txBody>
      </p:sp>
      <p:sp>
        <p:nvSpPr>
          <p:cNvPr id="3" name="Content Placeholder 2"/>
          <p:cNvSpPr>
            <a:spLocks noGrp="1"/>
          </p:cNvSpPr>
          <p:nvPr>
            <p:ph idx="1"/>
          </p:nvPr>
        </p:nvSpPr>
        <p:spPr>
          <a:xfrm>
            <a:off x="316800" y="1749632"/>
            <a:ext cx="8510400" cy="4498768"/>
          </a:xfrm>
        </p:spPr>
        <p:txBody>
          <a:bodyPr>
            <a:normAutofit fontScale="85000" lnSpcReduction="20000"/>
          </a:bodyPr>
          <a:lstStyle/>
          <a:p>
            <a:pPr marL="342900" lvl="0" indent="-342900">
              <a:lnSpc>
                <a:spcPct val="90000"/>
              </a:lnSpc>
              <a:buClrTx/>
              <a:buFont typeface="Arial" pitchFamily="34" charset="0"/>
              <a:buChar char="•"/>
            </a:pPr>
            <a:r>
              <a:rPr lang="en-US" sz="3400" dirty="0">
                <a:solidFill>
                  <a:schemeClr val="tx1"/>
                </a:solidFill>
              </a:rPr>
              <a:t>Poor height + weight gain</a:t>
            </a:r>
          </a:p>
          <a:p>
            <a:pPr marL="742950" lvl="1" indent="-285750">
              <a:buClrTx/>
              <a:buFont typeface="Arial" pitchFamily="34" charset="0"/>
              <a:buChar char="–"/>
            </a:pPr>
            <a:r>
              <a:rPr lang="en-US" sz="3400" b="1" dirty="0">
                <a:solidFill>
                  <a:schemeClr val="tx1"/>
                </a:solidFill>
              </a:rPr>
              <a:t>A1c: </a:t>
            </a:r>
            <a:r>
              <a:rPr lang="en-US" sz="3400" b="1" dirty="0" err="1">
                <a:solidFill>
                  <a:schemeClr val="tx1"/>
                </a:solidFill>
              </a:rPr>
              <a:t>hypoinsulinization</a:t>
            </a:r>
            <a:endParaRPr lang="en-US" sz="3400" b="1" dirty="0">
              <a:solidFill>
                <a:schemeClr val="tx1"/>
              </a:solidFill>
            </a:endParaRPr>
          </a:p>
          <a:p>
            <a:pPr marL="742950" lvl="1" indent="-285750">
              <a:buClrTx/>
              <a:buFont typeface="Arial" pitchFamily="34" charset="0"/>
              <a:buChar char="–"/>
            </a:pPr>
            <a:r>
              <a:rPr lang="en-US" sz="3400" b="1" dirty="0">
                <a:solidFill>
                  <a:schemeClr val="tx1"/>
                </a:solidFill>
              </a:rPr>
              <a:t>Thyroid function (delayed BA)</a:t>
            </a:r>
          </a:p>
          <a:p>
            <a:pPr marL="742950" lvl="1" indent="-285750">
              <a:buClrTx/>
              <a:buFont typeface="Arial" pitchFamily="34" charset="0"/>
              <a:buChar char="–"/>
            </a:pPr>
            <a:r>
              <a:rPr lang="en-US" sz="3400" b="1" dirty="0">
                <a:solidFill>
                  <a:schemeClr val="tx1"/>
                </a:solidFill>
              </a:rPr>
              <a:t>Celiac workup</a:t>
            </a:r>
          </a:p>
          <a:p>
            <a:pPr marL="742950" lvl="1" indent="-285750">
              <a:buClrTx/>
              <a:buFont typeface="Arial" pitchFamily="34" charset="0"/>
              <a:buChar char="–"/>
            </a:pPr>
            <a:r>
              <a:rPr lang="en-US" sz="3400" dirty="0">
                <a:solidFill>
                  <a:schemeClr val="tx1"/>
                </a:solidFill>
              </a:rPr>
              <a:t>Renal function</a:t>
            </a:r>
          </a:p>
          <a:p>
            <a:pPr marL="742950" lvl="1" indent="-285750">
              <a:buClrTx/>
              <a:buFont typeface="Arial" pitchFamily="34" charset="0"/>
              <a:buChar char="–"/>
            </a:pPr>
            <a:r>
              <a:rPr lang="en-US" sz="3400" dirty="0" err="1">
                <a:solidFill>
                  <a:schemeClr val="tx1"/>
                </a:solidFill>
              </a:rPr>
              <a:t>Hemogram</a:t>
            </a:r>
            <a:r>
              <a:rPr lang="en-US" sz="3400" dirty="0">
                <a:solidFill>
                  <a:schemeClr val="tx1"/>
                </a:solidFill>
              </a:rPr>
              <a:t>, SGPT</a:t>
            </a:r>
          </a:p>
          <a:p>
            <a:pPr marL="742950" lvl="1" indent="-285750">
              <a:buClrTx/>
              <a:buFont typeface="Arial" pitchFamily="34" charset="0"/>
              <a:buChar char="–"/>
            </a:pPr>
            <a:r>
              <a:rPr lang="en-US" sz="3400" b="1" dirty="0">
                <a:solidFill>
                  <a:schemeClr val="tx1"/>
                </a:solidFill>
              </a:rPr>
              <a:t>Psychosocial environment</a:t>
            </a:r>
          </a:p>
          <a:p>
            <a:pPr marL="342900" lvl="0" indent="-342900">
              <a:buClrTx/>
              <a:buFont typeface="Arial" pitchFamily="34" charset="0"/>
              <a:buChar char="•"/>
            </a:pPr>
            <a:r>
              <a:rPr lang="en-US" sz="3400" dirty="0">
                <a:solidFill>
                  <a:schemeClr val="tx1"/>
                </a:solidFill>
              </a:rPr>
              <a:t>Excess weight gain</a:t>
            </a:r>
          </a:p>
          <a:p>
            <a:pPr marL="742950" lvl="1" indent="-285750">
              <a:buClrTx/>
              <a:buFont typeface="Arial" pitchFamily="34" charset="0"/>
              <a:buChar char="–"/>
            </a:pPr>
            <a:r>
              <a:rPr lang="en-US" sz="3400" dirty="0" err="1">
                <a:solidFill>
                  <a:schemeClr val="tx1"/>
                </a:solidFill>
              </a:rPr>
              <a:t>Hyperinsulinization</a:t>
            </a:r>
            <a:r>
              <a:rPr lang="en-US" sz="3400" dirty="0">
                <a:solidFill>
                  <a:schemeClr val="tx1"/>
                </a:solidFill>
              </a:rPr>
              <a:t>, high intake of fats &amp; carbs </a:t>
            </a:r>
          </a:p>
          <a:p>
            <a:pPr marL="342900" lvl="0" indent="-342900">
              <a:buClrTx/>
              <a:buFont typeface="Arial" pitchFamily="34" charset="0"/>
              <a:buChar char="•"/>
            </a:pPr>
            <a:r>
              <a:rPr lang="en-US" sz="3400" dirty="0">
                <a:solidFill>
                  <a:schemeClr val="tx1"/>
                </a:solidFill>
              </a:rPr>
              <a:t>Over/ underweight</a:t>
            </a:r>
          </a:p>
          <a:p>
            <a:pPr marL="742950" lvl="1" indent="-285750">
              <a:buClrTx/>
              <a:buFont typeface="Arial" pitchFamily="34" charset="0"/>
              <a:buChar char="–"/>
            </a:pPr>
            <a:r>
              <a:rPr lang="en-US" sz="3400" dirty="0">
                <a:solidFill>
                  <a:schemeClr val="tx1"/>
                </a:solidFill>
              </a:rPr>
              <a:t>Eating disorders</a:t>
            </a:r>
          </a:p>
          <a:p>
            <a:endParaRPr lang="en-GB" dirty="0"/>
          </a:p>
        </p:txBody>
      </p:sp>
      <p:sp>
        <p:nvSpPr>
          <p:cNvPr id="7" name="Rounded Rectangle 3">
            <a:extLst>
              <a:ext uri="{FF2B5EF4-FFF2-40B4-BE49-F238E27FC236}">
                <a16:creationId xmlns="" xmlns:a16="http://schemas.microsoft.com/office/drawing/2014/main" id="{67F0632A-BF39-4BE6-9E65-C9E57BC90B9C}"/>
              </a:ext>
            </a:extLst>
          </p:cNvPr>
          <p:cNvSpPr/>
          <p:nvPr/>
        </p:nvSpPr>
        <p:spPr>
          <a:xfrm>
            <a:off x="228600" y="1524000"/>
            <a:ext cx="8607425" cy="4697046"/>
          </a:xfrm>
          <a:prstGeom prst="roundRect">
            <a:avLst>
              <a:gd name="adj" fmla="val 4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3078232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2988CFE0-5378-43DC-BC33-C0D6F0AE0427}"/>
              </a:ext>
            </a:extLst>
          </p:cNvPr>
          <p:cNvSpPr>
            <a:spLocks noGrp="1"/>
          </p:cNvSpPr>
          <p:nvPr>
            <p:ph type="title"/>
          </p:nvPr>
        </p:nvSpPr>
        <p:spPr>
          <a:xfrm>
            <a:off x="268288" y="810685"/>
            <a:ext cx="8509000" cy="520700"/>
          </a:xfrm>
        </p:spPr>
        <p:txBody>
          <a:bodyPr>
            <a:normAutofit fontScale="90000"/>
          </a:bodyPr>
          <a:lstStyle/>
          <a:p>
            <a:r>
              <a:rPr lang="en-US" altLang="en-US" dirty="0"/>
              <a:t> Insulin requirement is age dependent</a:t>
            </a:r>
          </a:p>
        </p:txBody>
      </p:sp>
      <p:sp>
        <p:nvSpPr>
          <p:cNvPr id="14339" name="Content Placeholder 2">
            <a:extLst>
              <a:ext uri="{FF2B5EF4-FFF2-40B4-BE49-F238E27FC236}">
                <a16:creationId xmlns="" xmlns:a16="http://schemas.microsoft.com/office/drawing/2014/main" id="{22853D7A-DAC7-4FE1-BCCA-97575E48F8CB}"/>
              </a:ext>
            </a:extLst>
          </p:cNvPr>
          <p:cNvSpPr>
            <a:spLocks noGrp="1"/>
          </p:cNvSpPr>
          <p:nvPr>
            <p:ph idx="1"/>
          </p:nvPr>
        </p:nvSpPr>
        <p:spPr>
          <a:xfrm>
            <a:off x="317500" y="1750485"/>
            <a:ext cx="8509000" cy="3236383"/>
          </a:xfrm>
        </p:spPr>
        <p:txBody>
          <a:bodyPr>
            <a:normAutofit/>
          </a:bodyPr>
          <a:lstStyle/>
          <a:p>
            <a:pPr marL="0" indent="0">
              <a:buFont typeface="Verdana" panose="020B0604030504040204" pitchFamily="34" charset="0"/>
              <a:buNone/>
            </a:pPr>
            <a:r>
              <a:rPr lang="en-US" altLang="en-US" b="1" dirty="0"/>
              <a:t>Insulin requirements* are usually based on body weight, age, and pubertal status.</a:t>
            </a:r>
          </a:p>
          <a:p>
            <a:pPr marL="0" indent="0">
              <a:buFont typeface="Verdana" panose="020B0604030504040204" pitchFamily="34" charset="0"/>
              <a:buNone/>
            </a:pPr>
            <a:endParaRPr lang="en-US" altLang="en-US" b="1" dirty="0"/>
          </a:p>
          <a:p>
            <a:pPr lvl="1">
              <a:lnSpc>
                <a:spcPct val="150000"/>
              </a:lnSpc>
              <a:buFont typeface="Arial" panose="020B0604020202020204" pitchFamily="34" charset="0"/>
              <a:buChar char="•"/>
            </a:pPr>
            <a:r>
              <a:rPr lang="en-US" altLang="en-US" sz="2600" b="1" dirty="0"/>
              <a:t>Pre puberty 0.7 U/kg/day</a:t>
            </a:r>
          </a:p>
          <a:p>
            <a:pPr lvl="1">
              <a:lnSpc>
                <a:spcPct val="150000"/>
              </a:lnSpc>
              <a:buFont typeface="Arial" panose="020B0604020202020204" pitchFamily="34" charset="0"/>
              <a:buChar char="•"/>
            </a:pPr>
            <a:r>
              <a:rPr lang="en-US" altLang="en-US" sz="2600" b="1" dirty="0"/>
              <a:t>Mid puberty 1 U/kg/day</a:t>
            </a:r>
          </a:p>
          <a:p>
            <a:pPr lvl="1">
              <a:lnSpc>
                <a:spcPct val="150000"/>
              </a:lnSpc>
              <a:buFont typeface="Arial" panose="020B0604020202020204" pitchFamily="34" charset="0"/>
              <a:buChar char="•"/>
            </a:pPr>
            <a:r>
              <a:rPr lang="en-US" altLang="en-US" sz="2600" b="1" dirty="0"/>
              <a:t>Late Puberty 1.2 U/kg/day</a:t>
            </a:r>
          </a:p>
          <a:p>
            <a:pPr lvl="1">
              <a:lnSpc>
                <a:spcPct val="150000"/>
              </a:lnSpc>
              <a:buFont typeface="Verdana" panose="020B0604030504040204" pitchFamily="34" charset="0"/>
              <a:buNone/>
            </a:pPr>
            <a:endParaRPr lang="en-US" altLang="en-US" dirty="0"/>
          </a:p>
        </p:txBody>
      </p:sp>
      <p:sp>
        <p:nvSpPr>
          <p:cNvPr id="14340" name="TextBox 1">
            <a:extLst>
              <a:ext uri="{FF2B5EF4-FFF2-40B4-BE49-F238E27FC236}">
                <a16:creationId xmlns="" xmlns:a16="http://schemas.microsoft.com/office/drawing/2014/main" id="{F38B4A72-026E-4A72-AE2C-C27ACDEB5B56}"/>
              </a:ext>
            </a:extLst>
          </p:cNvPr>
          <p:cNvSpPr txBox="1">
            <a:spLocks noChangeArrowheads="1"/>
          </p:cNvSpPr>
          <p:nvPr/>
        </p:nvSpPr>
        <p:spPr bwMode="auto">
          <a:xfrm>
            <a:off x="457200" y="5867400"/>
            <a:ext cx="65754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eaLnBrk="0" hangingPunct="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eaLnBrk="0" hangingPunct="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eaLnBrk="0" hangingPunct="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eaLnBrk="0" hangingPunct="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eaLnBrk="1" hangingPunct="1">
              <a:spcBef>
                <a:spcPct val="0"/>
              </a:spcBef>
              <a:buClrTx/>
              <a:buFontTx/>
              <a:buNone/>
            </a:pPr>
            <a:r>
              <a:rPr lang="en-US" altLang="en-US" sz="1050" dirty="0">
                <a:solidFill>
                  <a:schemeClr val="tx1"/>
                </a:solidFill>
              </a:rPr>
              <a:t>*</a:t>
            </a:r>
            <a:r>
              <a:rPr lang="en-US" altLang="en-US" sz="900" dirty="0">
                <a:solidFill>
                  <a:schemeClr val="tx1"/>
                </a:solidFill>
              </a:rPr>
              <a:t>http://www.ncbi.nlm.nih.gov/pmc/articles/PMC3872685/ accessed on 15</a:t>
            </a:r>
            <a:r>
              <a:rPr lang="en-US" altLang="en-US" sz="900" baseline="30000" dirty="0">
                <a:solidFill>
                  <a:schemeClr val="tx1"/>
                </a:solidFill>
              </a:rPr>
              <a:t>th</a:t>
            </a:r>
            <a:r>
              <a:rPr lang="en-US" altLang="en-US" sz="900" dirty="0">
                <a:solidFill>
                  <a:schemeClr val="tx1"/>
                </a:solidFill>
              </a:rPr>
              <a:t>  Oct 2015</a:t>
            </a:r>
            <a:r>
              <a:rPr lang="en-US" altLang="en-US" sz="600" dirty="0">
                <a:solidFill>
                  <a:schemeClr val="tx1"/>
                </a:solidFill>
              </a:rPr>
              <a:t> </a:t>
            </a:r>
          </a:p>
        </p:txBody>
      </p:sp>
      <p:sp>
        <p:nvSpPr>
          <p:cNvPr id="5" name="Rounded Rectangle 4">
            <a:extLst>
              <a:ext uri="{FF2B5EF4-FFF2-40B4-BE49-F238E27FC236}">
                <a16:creationId xmlns="" xmlns:a16="http://schemas.microsoft.com/office/drawing/2014/main" id="{4AF0F982-EA84-4712-AD30-E7698676B35A}"/>
              </a:ext>
            </a:extLst>
          </p:cNvPr>
          <p:cNvSpPr/>
          <p:nvPr/>
        </p:nvSpPr>
        <p:spPr>
          <a:xfrm>
            <a:off x="268289" y="1750485"/>
            <a:ext cx="8607425" cy="4878916"/>
          </a:xfrm>
          <a:prstGeom prst="roundRect">
            <a:avLst>
              <a:gd name="adj" fmla="val 46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4481534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572000" cy="684149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786314" y="2428868"/>
            <a:ext cx="3317240" cy="2598147"/>
          </a:xfrm>
          <a:prstGeom prst="rect">
            <a:avLst/>
          </a:prstGeom>
        </p:spPr>
        <p:txBody>
          <a:bodyPr vert="horz" wrap="square" lIns="0" tIns="12700" rIns="0" bIns="0" rtlCol="0">
            <a:spAutoFit/>
          </a:bodyPr>
          <a:lstStyle/>
          <a:p>
            <a:pPr marL="12700" algn="ctr">
              <a:lnSpc>
                <a:spcPct val="100000"/>
              </a:lnSpc>
              <a:spcBef>
                <a:spcPts val="100"/>
              </a:spcBef>
            </a:pPr>
            <a:r>
              <a:rPr sz="2800" dirty="0">
                <a:solidFill>
                  <a:srgbClr val="002060"/>
                </a:solidFill>
                <a:latin typeface="Times New Roman"/>
                <a:cs typeface="Times New Roman"/>
              </a:rPr>
              <a:t>1923</a:t>
            </a:r>
          </a:p>
          <a:p>
            <a:pPr marL="12700" marR="5080" algn="ctr">
              <a:lnSpc>
                <a:spcPct val="100000"/>
              </a:lnSpc>
            </a:pPr>
            <a:r>
              <a:rPr sz="2800" spc="-5" dirty="0">
                <a:solidFill>
                  <a:srgbClr val="002060"/>
                </a:solidFill>
                <a:latin typeface="Times New Roman"/>
                <a:cs typeface="Times New Roman"/>
              </a:rPr>
              <a:t>Banting and Best Awarded  Nobel </a:t>
            </a:r>
            <a:r>
              <a:rPr sz="2800" dirty="0">
                <a:solidFill>
                  <a:srgbClr val="002060"/>
                </a:solidFill>
                <a:latin typeface="Times New Roman"/>
                <a:cs typeface="Times New Roman"/>
              </a:rPr>
              <a:t>Prize </a:t>
            </a:r>
            <a:r>
              <a:rPr sz="2800" spc="-5" dirty="0">
                <a:solidFill>
                  <a:srgbClr val="002060"/>
                </a:solidFill>
                <a:latin typeface="Times New Roman"/>
                <a:cs typeface="Times New Roman"/>
              </a:rPr>
              <a:t>for Discovery  And Use </a:t>
            </a:r>
            <a:r>
              <a:rPr sz="2800" dirty="0">
                <a:solidFill>
                  <a:srgbClr val="002060"/>
                </a:solidFill>
                <a:latin typeface="Times New Roman"/>
                <a:cs typeface="Times New Roman"/>
              </a:rPr>
              <a:t>of Insulin in the  </a:t>
            </a:r>
            <a:r>
              <a:rPr sz="2800" spc="-5" dirty="0">
                <a:solidFill>
                  <a:srgbClr val="002060"/>
                </a:solidFill>
                <a:latin typeface="Times New Roman"/>
                <a:cs typeface="Times New Roman"/>
              </a:rPr>
              <a:t>Treatment </a:t>
            </a:r>
            <a:r>
              <a:rPr sz="2800" dirty="0">
                <a:solidFill>
                  <a:srgbClr val="002060"/>
                </a:solidFill>
                <a:latin typeface="Times New Roman"/>
                <a:cs typeface="Times New Roman"/>
              </a:rPr>
              <a:t>of</a:t>
            </a:r>
            <a:r>
              <a:rPr sz="2800" spc="-20" dirty="0">
                <a:solidFill>
                  <a:srgbClr val="002060"/>
                </a:solidFill>
                <a:latin typeface="Times New Roman"/>
                <a:cs typeface="Times New Roman"/>
              </a:rPr>
              <a:t> </a:t>
            </a:r>
            <a:r>
              <a:rPr sz="2800" spc="-5" dirty="0">
                <a:solidFill>
                  <a:srgbClr val="002060"/>
                </a:solidFill>
                <a:latin typeface="Times New Roman"/>
                <a:cs typeface="Times New Roman"/>
              </a:rPr>
              <a:t>IDDM</a:t>
            </a:r>
            <a:endParaRPr sz="2800" dirty="0">
              <a:solidFill>
                <a:srgbClr val="002060"/>
              </a:solidFill>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341313"/>
            <a:ext cx="8610600" cy="819150"/>
          </a:xfrm>
        </p:spPr>
        <p:txBody>
          <a:bodyPr/>
          <a:lstStyle/>
          <a:p>
            <a:pPr algn="just" eaLnBrk="1" hangingPunct="1"/>
            <a:r>
              <a:rPr lang="en-US" altLang="en-US" sz="2000" b="1" dirty="0">
                <a:latin typeface="Verdana" pitchFamily="34" charset="0"/>
                <a:ea typeface="Verdana" pitchFamily="34" charset="0"/>
                <a:cs typeface="Verdana" pitchFamily="34" charset="0"/>
              </a:rPr>
              <a:t>Screening* list should be known to adolescents</a:t>
            </a:r>
          </a:p>
        </p:txBody>
      </p:sp>
      <p:pic>
        <p:nvPicPr>
          <p:cNvPr id="737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41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1"/>
          <p:cNvSpPr txBox="1">
            <a:spLocks noChangeArrowheads="1"/>
          </p:cNvSpPr>
          <p:nvPr/>
        </p:nvSpPr>
        <p:spPr bwMode="auto">
          <a:xfrm>
            <a:off x="685800" y="6019800"/>
            <a:ext cx="2667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600" b="1">
                <a:solidFill>
                  <a:srgbClr val="001965"/>
                </a:solidFill>
                <a:latin typeface="Verdana" pitchFamily="34" charset="0"/>
              </a:rPr>
              <a:t>ISPAD GUIDELINES2013</a:t>
            </a:r>
          </a:p>
        </p:txBody>
      </p:sp>
    </p:spTree>
    <p:extLst>
      <p:ext uri="{BB962C8B-B14F-4D97-AF65-F5344CB8AC3E}">
        <p14:creationId xmlns:p14="http://schemas.microsoft.com/office/powerpoint/2010/main" val="1469570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00" y="687228"/>
            <a:ext cx="8827199" cy="521883"/>
          </a:xfrm>
        </p:spPr>
        <p:txBody>
          <a:bodyPr>
            <a:normAutofit fontScale="90000"/>
          </a:bodyPr>
          <a:lstStyle/>
          <a:p>
            <a:r>
              <a:rPr lang="en-US" dirty="0"/>
              <a:t>Every child with type 1 diabetes can grow into healthy adult</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57266" y="1556793"/>
            <a:ext cx="6029467" cy="319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799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Minimum things to be done in type1 DM</a:t>
            </a:r>
            <a:endParaRPr lang="en-IN" dirty="0"/>
          </a:p>
        </p:txBody>
      </p:sp>
      <p:sp>
        <p:nvSpPr>
          <p:cNvPr id="3" name="Content Placeholder 2"/>
          <p:cNvSpPr>
            <a:spLocks noGrp="1"/>
          </p:cNvSpPr>
          <p:nvPr>
            <p:ph idx="1"/>
          </p:nvPr>
        </p:nvSpPr>
        <p:spPr/>
        <p:txBody>
          <a:bodyPr>
            <a:normAutofit/>
          </a:bodyPr>
          <a:lstStyle/>
          <a:p>
            <a:r>
              <a:rPr lang="en-IN" dirty="0" smtClean="0"/>
              <a:t>1. Taking Insulin</a:t>
            </a:r>
          </a:p>
          <a:p>
            <a:r>
              <a:rPr lang="en-IN" dirty="0" smtClean="0"/>
              <a:t>2. Self monitoring of blood glucose- SMBG</a:t>
            </a:r>
          </a:p>
          <a:p>
            <a:r>
              <a:rPr lang="en-IN" dirty="0" smtClean="0"/>
              <a:t>3. </a:t>
            </a:r>
            <a:r>
              <a:rPr lang="en-IN" dirty="0" err="1" smtClean="0"/>
              <a:t>Regualar</a:t>
            </a:r>
            <a:r>
              <a:rPr lang="en-IN" dirty="0" smtClean="0"/>
              <a:t> follow up to your doctor</a:t>
            </a:r>
          </a:p>
          <a:p>
            <a:r>
              <a:rPr lang="en-IN" dirty="0" smtClean="0"/>
              <a:t>4. Blood tests- HbA1c, </a:t>
            </a:r>
            <a:r>
              <a:rPr lang="en-IN" dirty="0" err="1" smtClean="0"/>
              <a:t>S.Creatinine</a:t>
            </a:r>
            <a:r>
              <a:rPr lang="en-IN" dirty="0" smtClean="0"/>
              <a:t>, TSH, Lipid Profile, </a:t>
            </a:r>
            <a:r>
              <a:rPr lang="en-IN" dirty="0" err="1" smtClean="0"/>
              <a:t>microalbumin</a:t>
            </a:r>
            <a:r>
              <a:rPr lang="en-IN" dirty="0" smtClean="0"/>
              <a:t>, urine- RM, etc</a:t>
            </a:r>
          </a:p>
          <a:p>
            <a:r>
              <a:rPr lang="en-IN" dirty="0" smtClean="0"/>
              <a:t>5. </a:t>
            </a:r>
            <a:r>
              <a:rPr lang="en-IN" dirty="0" err="1" smtClean="0"/>
              <a:t>Fundus</a:t>
            </a:r>
            <a:endParaRPr lang="en-IN" dirty="0" smtClean="0"/>
          </a:p>
          <a:p>
            <a:r>
              <a:rPr lang="en-IN" dirty="0" smtClean="0"/>
              <a:t>6. Foot check up</a:t>
            </a:r>
          </a:p>
          <a:p>
            <a:r>
              <a:rPr lang="en-IN" dirty="0" smtClean="0"/>
              <a:t>7. cardiac assessment.</a:t>
            </a:r>
          </a:p>
          <a:p>
            <a:r>
              <a:rPr lang="en-IN" dirty="0" smtClean="0"/>
              <a:t>8. Checking Growth and development in kids and adolescents.</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85725" y="1382185"/>
            <a:ext cx="4376738" cy="2585323"/>
          </a:xfrm>
          <a:prstGeom prst="rect">
            <a:avLst/>
          </a:prstGeom>
          <a:noFill/>
          <a:ln w="9525">
            <a:noFill/>
            <a:miter lim="800000"/>
            <a:headEnd/>
            <a:tailEnd/>
          </a:ln>
        </p:spPr>
        <p:txBody>
          <a:bodyPr>
            <a:spAutoFit/>
          </a:bodyPr>
          <a:lstStyle/>
          <a:p>
            <a:pPr marL="285750" indent="-285750">
              <a:buFont typeface="Arial" pitchFamily="34" charset="0"/>
              <a:buChar char="•"/>
            </a:pPr>
            <a:r>
              <a:rPr lang="en-US" altLang="en-US" b="1"/>
              <a:t>Best of diabetes education fails when it is not coupled by appropriate counselling and support.  </a:t>
            </a:r>
          </a:p>
          <a:p>
            <a:pPr marL="285750" indent="-285750">
              <a:buFont typeface="Arial" pitchFamily="34" charset="0"/>
              <a:buChar char="•"/>
            </a:pPr>
            <a:r>
              <a:rPr lang="en-US" altLang="en-US" b="1"/>
              <a:t>Only counselling does not work till a person gets an appropriate support and diabetes education.</a:t>
            </a:r>
          </a:p>
          <a:p>
            <a:pPr marL="285750" indent="-285750">
              <a:buFont typeface="Arial" pitchFamily="34" charset="0"/>
              <a:buChar char="•"/>
            </a:pPr>
            <a:r>
              <a:rPr lang="en-US" altLang="en-US" b="1"/>
              <a:t>Best of support fails when it does not works on principals of diabetes education. </a:t>
            </a:r>
          </a:p>
        </p:txBody>
      </p:sp>
      <p:sp>
        <p:nvSpPr>
          <p:cNvPr id="17411" name="TextBox 2"/>
          <p:cNvSpPr txBox="1">
            <a:spLocks noChangeArrowheads="1"/>
          </p:cNvSpPr>
          <p:nvPr/>
        </p:nvSpPr>
        <p:spPr bwMode="auto">
          <a:xfrm>
            <a:off x="0" y="158751"/>
            <a:ext cx="5254625" cy="369332"/>
          </a:xfrm>
          <a:prstGeom prst="rect">
            <a:avLst/>
          </a:prstGeom>
          <a:noFill/>
          <a:ln w="9525">
            <a:noFill/>
            <a:miter lim="800000"/>
            <a:headEnd/>
            <a:tailEnd/>
          </a:ln>
        </p:spPr>
        <p:txBody>
          <a:bodyPr>
            <a:spAutoFit/>
          </a:bodyPr>
          <a:lstStyle/>
          <a:p>
            <a:r>
              <a:rPr lang="en-US" altLang="en-US" b="1"/>
              <a:t>Conclusion</a:t>
            </a:r>
          </a:p>
        </p:txBody>
      </p:sp>
      <p:pic>
        <p:nvPicPr>
          <p:cNvPr id="17412" name="Picture 4"/>
          <p:cNvPicPr>
            <a:picLocks noChangeAspect="1" noChangeArrowheads="1"/>
          </p:cNvPicPr>
          <p:nvPr/>
        </p:nvPicPr>
        <p:blipFill>
          <a:blip r:embed="rId3"/>
          <a:srcRect/>
          <a:stretch>
            <a:fillRect/>
          </a:stretch>
        </p:blipFill>
        <p:spPr bwMode="auto">
          <a:xfrm>
            <a:off x="4905375" y="1382184"/>
            <a:ext cx="3860800" cy="41994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28" y="0"/>
            <a:ext cx="9145590" cy="68579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743961" y="2439161"/>
            <a:ext cx="3124200" cy="2057400"/>
          </a:xfrm>
          <a:custGeom>
            <a:avLst/>
            <a:gdLst/>
            <a:ahLst/>
            <a:cxnLst/>
            <a:rect l="l" t="t" r="r" b="b"/>
            <a:pathLst>
              <a:path w="3124200" h="2057400">
                <a:moveTo>
                  <a:pt x="1562100" y="0"/>
                </a:moveTo>
                <a:lnTo>
                  <a:pt x="1504833" y="678"/>
                </a:lnTo>
                <a:lnTo>
                  <a:pt x="1448086" y="2697"/>
                </a:lnTo>
                <a:lnTo>
                  <a:pt x="1391894" y="6035"/>
                </a:lnTo>
                <a:lnTo>
                  <a:pt x="1336291" y="10667"/>
                </a:lnTo>
                <a:lnTo>
                  <a:pt x="1281313" y="16571"/>
                </a:lnTo>
                <a:lnTo>
                  <a:pt x="1226996" y="23723"/>
                </a:lnTo>
                <a:lnTo>
                  <a:pt x="1173375" y="32101"/>
                </a:lnTo>
                <a:lnTo>
                  <a:pt x="1120484" y="41680"/>
                </a:lnTo>
                <a:lnTo>
                  <a:pt x="1068360" y="52437"/>
                </a:lnTo>
                <a:lnTo>
                  <a:pt x="1017037" y="64350"/>
                </a:lnTo>
                <a:lnTo>
                  <a:pt x="966552" y="77396"/>
                </a:lnTo>
                <a:lnTo>
                  <a:pt x="916938" y="91550"/>
                </a:lnTo>
                <a:lnTo>
                  <a:pt x="868232" y="106789"/>
                </a:lnTo>
                <a:lnTo>
                  <a:pt x="820469" y="123092"/>
                </a:lnTo>
                <a:lnTo>
                  <a:pt x="773684" y="140433"/>
                </a:lnTo>
                <a:lnTo>
                  <a:pt x="727912" y="158791"/>
                </a:lnTo>
                <a:lnTo>
                  <a:pt x="683188" y="178141"/>
                </a:lnTo>
                <a:lnTo>
                  <a:pt x="639549" y="198461"/>
                </a:lnTo>
                <a:lnTo>
                  <a:pt x="597029" y="219727"/>
                </a:lnTo>
                <a:lnTo>
                  <a:pt x="555664" y="241916"/>
                </a:lnTo>
                <a:lnTo>
                  <a:pt x="515488" y="265005"/>
                </a:lnTo>
                <a:lnTo>
                  <a:pt x="476538" y="288971"/>
                </a:lnTo>
                <a:lnTo>
                  <a:pt x="438848" y="313790"/>
                </a:lnTo>
                <a:lnTo>
                  <a:pt x="402453" y="339439"/>
                </a:lnTo>
                <a:lnTo>
                  <a:pt x="367390" y="365895"/>
                </a:lnTo>
                <a:lnTo>
                  <a:pt x="333693" y="393135"/>
                </a:lnTo>
                <a:lnTo>
                  <a:pt x="301398" y="421136"/>
                </a:lnTo>
                <a:lnTo>
                  <a:pt x="270540" y="449873"/>
                </a:lnTo>
                <a:lnTo>
                  <a:pt x="241153" y="479325"/>
                </a:lnTo>
                <a:lnTo>
                  <a:pt x="213275" y="509467"/>
                </a:lnTo>
                <a:lnTo>
                  <a:pt x="186939" y="540277"/>
                </a:lnTo>
                <a:lnTo>
                  <a:pt x="162181" y="571731"/>
                </a:lnTo>
                <a:lnTo>
                  <a:pt x="139037" y="603806"/>
                </a:lnTo>
                <a:lnTo>
                  <a:pt x="117541" y="636480"/>
                </a:lnTo>
                <a:lnTo>
                  <a:pt x="97730" y="669727"/>
                </a:lnTo>
                <a:lnTo>
                  <a:pt x="79638" y="703527"/>
                </a:lnTo>
                <a:lnTo>
                  <a:pt x="48752" y="772686"/>
                </a:lnTo>
                <a:lnTo>
                  <a:pt x="25167" y="843773"/>
                </a:lnTo>
                <a:lnTo>
                  <a:pt x="9166" y="916600"/>
                </a:lnTo>
                <a:lnTo>
                  <a:pt x="1030" y="990983"/>
                </a:lnTo>
                <a:lnTo>
                  <a:pt x="0" y="1028700"/>
                </a:lnTo>
                <a:lnTo>
                  <a:pt x="1030" y="1066416"/>
                </a:lnTo>
                <a:lnTo>
                  <a:pt x="9166" y="1140799"/>
                </a:lnTo>
                <a:lnTo>
                  <a:pt x="25167" y="1213626"/>
                </a:lnTo>
                <a:lnTo>
                  <a:pt x="48752" y="1284713"/>
                </a:lnTo>
                <a:lnTo>
                  <a:pt x="79638" y="1353872"/>
                </a:lnTo>
                <a:lnTo>
                  <a:pt x="97730" y="1387672"/>
                </a:lnTo>
                <a:lnTo>
                  <a:pt x="117541" y="1420919"/>
                </a:lnTo>
                <a:lnTo>
                  <a:pt x="139037" y="1453593"/>
                </a:lnTo>
                <a:lnTo>
                  <a:pt x="162181" y="1485668"/>
                </a:lnTo>
                <a:lnTo>
                  <a:pt x="186939" y="1517122"/>
                </a:lnTo>
                <a:lnTo>
                  <a:pt x="213275" y="1547932"/>
                </a:lnTo>
                <a:lnTo>
                  <a:pt x="241153" y="1578074"/>
                </a:lnTo>
                <a:lnTo>
                  <a:pt x="270540" y="1607526"/>
                </a:lnTo>
                <a:lnTo>
                  <a:pt x="301398" y="1636263"/>
                </a:lnTo>
                <a:lnTo>
                  <a:pt x="333693" y="1664264"/>
                </a:lnTo>
                <a:lnTo>
                  <a:pt x="367390" y="1691504"/>
                </a:lnTo>
                <a:lnTo>
                  <a:pt x="402453" y="1717960"/>
                </a:lnTo>
                <a:lnTo>
                  <a:pt x="438848" y="1743609"/>
                </a:lnTo>
                <a:lnTo>
                  <a:pt x="476538" y="1768428"/>
                </a:lnTo>
                <a:lnTo>
                  <a:pt x="515488" y="1792394"/>
                </a:lnTo>
                <a:lnTo>
                  <a:pt x="555664" y="1815483"/>
                </a:lnTo>
                <a:lnTo>
                  <a:pt x="597029" y="1837672"/>
                </a:lnTo>
                <a:lnTo>
                  <a:pt x="639549" y="1858938"/>
                </a:lnTo>
                <a:lnTo>
                  <a:pt x="683188" y="1879258"/>
                </a:lnTo>
                <a:lnTo>
                  <a:pt x="727912" y="1898608"/>
                </a:lnTo>
                <a:lnTo>
                  <a:pt x="773684" y="1916966"/>
                </a:lnTo>
                <a:lnTo>
                  <a:pt x="820469" y="1934307"/>
                </a:lnTo>
                <a:lnTo>
                  <a:pt x="868232" y="1950610"/>
                </a:lnTo>
                <a:lnTo>
                  <a:pt x="916938" y="1965849"/>
                </a:lnTo>
                <a:lnTo>
                  <a:pt x="966552" y="1980003"/>
                </a:lnTo>
                <a:lnTo>
                  <a:pt x="1017037" y="1993049"/>
                </a:lnTo>
                <a:lnTo>
                  <a:pt x="1068360" y="2004962"/>
                </a:lnTo>
                <a:lnTo>
                  <a:pt x="1120484" y="2015719"/>
                </a:lnTo>
                <a:lnTo>
                  <a:pt x="1173375" y="2025298"/>
                </a:lnTo>
                <a:lnTo>
                  <a:pt x="1226996" y="2033676"/>
                </a:lnTo>
                <a:lnTo>
                  <a:pt x="1281313" y="2040828"/>
                </a:lnTo>
                <a:lnTo>
                  <a:pt x="1336291" y="2046732"/>
                </a:lnTo>
                <a:lnTo>
                  <a:pt x="1391894" y="2051364"/>
                </a:lnTo>
                <a:lnTo>
                  <a:pt x="1448086" y="2054702"/>
                </a:lnTo>
                <a:lnTo>
                  <a:pt x="1504833" y="2056721"/>
                </a:lnTo>
                <a:lnTo>
                  <a:pt x="1562100" y="2057400"/>
                </a:lnTo>
                <a:lnTo>
                  <a:pt x="1619366" y="2056721"/>
                </a:lnTo>
                <a:lnTo>
                  <a:pt x="1676113" y="2054702"/>
                </a:lnTo>
                <a:lnTo>
                  <a:pt x="1732305" y="2051364"/>
                </a:lnTo>
                <a:lnTo>
                  <a:pt x="1787908" y="2046732"/>
                </a:lnTo>
                <a:lnTo>
                  <a:pt x="1842886" y="2040828"/>
                </a:lnTo>
                <a:lnTo>
                  <a:pt x="1897203" y="2033676"/>
                </a:lnTo>
                <a:lnTo>
                  <a:pt x="1950824" y="2025298"/>
                </a:lnTo>
                <a:lnTo>
                  <a:pt x="2003715" y="2015719"/>
                </a:lnTo>
                <a:lnTo>
                  <a:pt x="2055839" y="2004962"/>
                </a:lnTo>
                <a:lnTo>
                  <a:pt x="2107162" y="1993049"/>
                </a:lnTo>
                <a:lnTo>
                  <a:pt x="2157647" y="1980003"/>
                </a:lnTo>
                <a:lnTo>
                  <a:pt x="2207261" y="1965849"/>
                </a:lnTo>
                <a:lnTo>
                  <a:pt x="2255967" y="1950610"/>
                </a:lnTo>
                <a:lnTo>
                  <a:pt x="2303730" y="1934307"/>
                </a:lnTo>
                <a:lnTo>
                  <a:pt x="2350515" y="1916966"/>
                </a:lnTo>
                <a:lnTo>
                  <a:pt x="2396287" y="1898608"/>
                </a:lnTo>
                <a:lnTo>
                  <a:pt x="2441011" y="1879258"/>
                </a:lnTo>
                <a:lnTo>
                  <a:pt x="2484650" y="1858938"/>
                </a:lnTo>
                <a:lnTo>
                  <a:pt x="2527170" y="1837672"/>
                </a:lnTo>
                <a:lnTo>
                  <a:pt x="2568535" y="1815483"/>
                </a:lnTo>
                <a:lnTo>
                  <a:pt x="2608711" y="1792394"/>
                </a:lnTo>
                <a:lnTo>
                  <a:pt x="2647661" y="1768428"/>
                </a:lnTo>
                <a:lnTo>
                  <a:pt x="2685351" y="1743609"/>
                </a:lnTo>
                <a:lnTo>
                  <a:pt x="2721746" y="1717960"/>
                </a:lnTo>
                <a:lnTo>
                  <a:pt x="2756809" y="1691504"/>
                </a:lnTo>
                <a:lnTo>
                  <a:pt x="2790506" y="1664264"/>
                </a:lnTo>
                <a:lnTo>
                  <a:pt x="2822801" y="1636263"/>
                </a:lnTo>
                <a:lnTo>
                  <a:pt x="2853659" y="1607526"/>
                </a:lnTo>
                <a:lnTo>
                  <a:pt x="2883046" y="1578074"/>
                </a:lnTo>
                <a:lnTo>
                  <a:pt x="2910924" y="1547932"/>
                </a:lnTo>
                <a:lnTo>
                  <a:pt x="2937260" y="1517122"/>
                </a:lnTo>
                <a:lnTo>
                  <a:pt x="2962018" y="1485668"/>
                </a:lnTo>
                <a:lnTo>
                  <a:pt x="2985162" y="1453593"/>
                </a:lnTo>
                <a:lnTo>
                  <a:pt x="3006658" y="1420919"/>
                </a:lnTo>
                <a:lnTo>
                  <a:pt x="3026469" y="1387672"/>
                </a:lnTo>
                <a:lnTo>
                  <a:pt x="3044561" y="1353872"/>
                </a:lnTo>
                <a:lnTo>
                  <a:pt x="3075447" y="1284713"/>
                </a:lnTo>
                <a:lnTo>
                  <a:pt x="3099032" y="1213626"/>
                </a:lnTo>
                <a:lnTo>
                  <a:pt x="3115033" y="1140799"/>
                </a:lnTo>
                <a:lnTo>
                  <a:pt x="3123169" y="1066416"/>
                </a:lnTo>
                <a:lnTo>
                  <a:pt x="3124200" y="1028700"/>
                </a:lnTo>
                <a:lnTo>
                  <a:pt x="3123169" y="990983"/>
                </a:lnTo>
                <a:lnTo>
                  <a:pt x="3115033" y="916600"/>
                </a:lnTo>
                <a:lnTo>
                  <a:pt x="3099032" y="843773"/>
                </a:lnTo>
                <a:lnTo>
                  <a:pt x="3075447" y="772686"/>
                </a:lnTo>
                <a:lnTo>
                  <a:pt x="3044561" y="703527"/>
                </a:lnTo>
                <a:lnTo>
                  <a:pt x="3026469" y="669727"/>
                </a:lnTo>
                <a:lnTo>
                  <a:pt x="3006658" y="636480"/>
                </a:lnTo>
                <a:lnTo>
                  <a:pt x="2985162" y="603806"/>
                </a:lnTo>
                <a:lnTo>
                  <a:pt x="2962018" y="571731"/>
                </a:lnTo>
                <a:lnTo>
                  <a:pt x="2937260" y="540277"/>
                </a:lnTo>
                <a:lnTo>
                  <a:pt x="2910924" y="509467"/>
                </a:lnTo>
                <a:lnTo>
                  <a:pt x="2883046" y="479325"/>
                </a:lnTo>
                <a:lnTo>
                  <a:pt x="2853659" y="449873"/>
                </a:lnTo>
                <a:lnTo>
                  <a:pt x="2822801" y="421136"/>
                </a:lnTo>
                <a:lnTo>
                  <a:pt x="2790506" y="393135"/>
                </a:lnTo>
                <a:lnTo>
                  <a:pt x="2756809" y="365895"/>
                </a:lnTo>
                <a:lnTo>
                  <a:pt x="2721746" y="339439"/>
                </a:lnTo>
                <a:lnTo>
                  <a:pt x="2685351" y="313790"/>
                </a:lnTo>
                <a:lnTo>
                  <a:pt x="2647661" y="288971"/>
                </a:lnTo>
                <a:lnTo>
                  <a:pt x="2608711" y="265005"/>
                </a:lnTo>
                <a:lnTo>
                  <a:pt x="2568535" y="241916"/>
                </a:lnTo>
                <a:lnTo>
                  <a:pt x="2527170" y="219727"/>
                </a:lnTo>
                <a:lnTo>
                  <a:pt x="2484650" y="198461"/>
                </a:lnTo>
                <a:lnTo>
                  <a:pt x="2441011" y="178141"/>
                </a:lnTo>
                <a:lnTo>
                  <a:pt x="2396287" y="158791"/>
                </a:lnTo>
                <a:lnTo>
                  <a:pt x="2350516" y="140433"/>
                </a:lnTo>
                <a:lnTo>
                  <a:pt x="2303730" y="123092"/>
                </a:lnTo>
                <a:lnTo>
                  <a:pt x="2255967" y="106789"/>
                </a:lnTo>
                <a:lnTo>
                  <a:pt x="2207261" y="91550"/>
                </a:lnTo>
                <a:lnTo>
                  <a:pt x="2157647" y="77396"/>
                </a:lnTo>
                <a:lnTo>
                  <a:pt x="2107162" y="64350"/>
                </a:lnTo>
                <a:lnTo>
                  <a:pt x="2055839" y="52437"/>
                </a:lnTo>
                <a:lnTo>
                  <a:pt x="2003715" y="41680"/>
                </a:lnTo>
                <a:lnTo>
                  <a:pt x="1950824" y="32101"/>
                </a:lnTo>
                <a:lnTo>
                  <a:pt x="1897203" y="23723"/>
                </a:lnTo>
                <a:lnTo>
                  <a:pt x="1842886" y="16571"/>
                </a:lnTo>
                <a:lnTo>
                  <a:pt x="1787908" y="10667"/>
                </a:lnTo>
                <a:lnTo>
                  <a:pt x="1732305" y="6035"/>
                </a:lnTo>
                <a:lnTo>
                  <a:pt x="1676113" y="2697"/>
                </a:lnTo>
                <a:lnTo>
                  <a:pt x="1619366" y="678"/>
                </a:lnTo>
                <a:lnTo>
                  <a:pt x="1562100" y="0"/>
                </a:lnTo>
                <a:close/>
              </a:path>
            </a:pathLst>
          </a:custGeom>
          <a:solidFill>
            <a:srgbClr val="0D0D0D"/>
          </a:solidFill>
        </p:spPr>
        <p:txBody>
          <a:bodyPr wrap="square" lIns="0" tIns="0" rIns="0" bIns="0" rtlCol="0"/>
          <a:lstStyle/>
          <a:p>
            <a:endParaRPr/>
          </a:p>
        </p:txBody>
      </p:sp>
      <p:sp>
        <p:nvSpPr>
          <p:cNvPr id="5" name="object 5"/>
          <p:cNvSpPr/>
          <p:nvPr/>
        </p:nvSpPr>
        <p:spPr>
          <a:xfrm>
            <a:off x="2743961" y="2439161"/>
            <a:ext cx="3124200" cy="2057400"/>
          </a:xfrm>
          <a:custGeom>
            <a:avLst/>
            <a:gdLst/>
            <a:ahLst/>
            <a:cxnLst/>
            <a:rect l="l" t="t" r="r" b="b"/>
            <a:pathLst>
              <a:path w="3124200" h="2057400">
                <a:moveTo>
                  <a:pt x="0" y="1028700"/>
                </a:moveTo>
                <a:lnTo>
                  <a:pt x="4097" y="953609"/>
                </a:lnTo>
                <a:lnTo>
                  <a:pt x="16201" y="879981"/>
                </a:lnTo>
                <a:lnTo>
                  <a:pt x="36030" y="808000"/>
                </a:lnTo>
                <a:lnTo>
                  <a:pt x="63300" y="737854"/>
                </a:lnTo>
                <a:lnTo>
                  <a:pt x="97730" y="669727"/>
                </a:lnTo>
                <a:lnTo>
                  <a:pt x="117541" y="636480"/>
                </a:lnTo>
                <a:lnTo>
                  <a:pt x="139037" y="603806"/>
                </a:lnTo>
                <a:lnTo>
                  <a:pt x="162181" y="571731"/>
                </a:lnTo>
                <a:lnTo>
                  <a:pt x="186939" y="540277"/>
                </a:lnTo>
                <a:lnTo>
                  <a:pt x="213275" y="509467"/>
                </a:lnTo>
                <a:lnTo>
                  <a:pt x="241153" y="479325"/>
                </a:lnTo>
                <a:lnTo>
                  <a:pt x="270540" y="449873"/>
                </a:lnTo>
                <a:lnTo>
                  <a:pt x="301398" y="421136"/>
                </a:lnTo>
                <a:lnTo>
                  <a:pt x="333693" y="393135"/>
                </a:lnTo>
                <a:lnTo>
                  <a:pt x="367390" y="365895"/>
                </a:lnTo>
                <a:lnTo>
                  <a:pt x="402453" y="339439"/>
                </a:lnTo>
                <a:lnTo>
                  <a:pt x="438848" y="313790"/>
                </a:lnTo>
                <a:lnTo>
                  <a:pt x="476538" y="288971"/>
                </a:lnTo>
                <a:lnTo>
                  <a:pt x="515488" y="265005"/>
                </a:lnTo>
                <a:lnTo>
                  <a:pt x="555664" y="241916"/>
                </a:lnTo>
                <a:lnTo>
                  <a:pt x="597029" y="219727"/>
                </a:lnTo>
                <a:lnTo>
                  <a:pt x="639549" y="198461"/>
                </a:lnTo>
                <a:lnTo>
                  <a:pt x="683188" y="178141"/>
                </a:lnTo>
                <a:lnTo>
                  <a:pt x="727912" y="158791"/>
                </a:lnTo>
                <a:lnTo>
                  <a:pt x="773684" y="140433"/>
                </a:lnTo>
                <a:lnTo>
                  <a:pt x="820469" y="123092"/>
                </a:lnTo>
                <a:lnTo>
                  <a:pt x="868232" y="106789"/>
                </a:lnTo>
                <a:lnTo>
                  <a:pt x="916938" y="91550"/>
                </a:lnTo>
                <a:lnTo>
                  <a:pt x="966552" y="77396"/>
                </a:lnTo>
                <a:lnTo>
                  <a:pt x="1017037" y="64350"/>
                </a:lnTo>
                <a:lnTo>
                  <a:pt x="1068360" y="52437"/>
                </a:lnTo>
                <a:lnTo>
                  <a:pt x="1120484" y="41680"/>
                </a:lnTo>
                <a:lnTo>
                  <a:pt x="1173375" y="32101"/>
                </a:lnTo>
                <a:lnTo>
                  <a:pt x="1226996" y="23723"/>
                </a:lnTo>
                <a:lnTo>
                  <a:pt x="1281313" y="16571"/>
                </a:lnTo>
                <a:lnTo>
                  <a:pt x="1336291" y="10667"/>
                </a:lnTo>
                <a:lnTo>
                  <a:pt x="1391894" y="6035"/>
                </a:lnTo>
                <a:lnTo>
                  <a:pt x="1448086" y="2697"/>
                </a:lnTo>
                <a:lnTo>
                  <a:pt x="1504833" y="678"/>
                </a:lnTo>
                <a:lnTo>
                  <a:pt x="1562100" y="0"/>
                </a:lnTo>
                <a:lnTo>
                  <a:pt x="1619366" y="678"/>
                </a:lnTo>
                <a:lnTo>
                  <a:pt x="1676113" y="2697"/>
                </a:lnTo>
                <a:lnTo>
                  <a:pt x="1732305" y="6035"/>
                </a:lnTo>
                <a:lnTo>
                  <a:pt x="1787908" y="10667"/>
                </a:lnTo>
                <a:lnTo>
                  <a:pt x="1842886" y="16571"/>
                </a:lnTo>
                <a:lnTo>
                  <a:pt x="1897203" y="23723"/>
                </a:lnTo>
                <a:lnTo>
                  <a:pt x="1950824" y="32101"/>
                </a:lnTo>
                <a:lnTo>
                  <a:pt x="2003715" y="41680"/>
                </a:lnTo>
                <a:lnTo>
                  <a:pt x="2055839" y="52437"/>
                </a:lnTo>
                <a:lnTo>
                  <a:pt x="2107162" y="64350"/>
                </a:lnTo>
                <a:lnTo>
                  <a:pt x="2157647" y="77396"/>
                </a:lnTo>
                <a:lnTo>
                  <a:pt x="2207261" y="91550"/>
                </a:lnTo>
                <a:lnTo>
                  <a:pt x="2255967" y="106789"/>
                </a:lnTo>
                <a:lnTo>
                  <a:pt x="2303730" y="123092"/>
                </a:lnTo>
                <a:lnTo>
                  <a:pt x="2350515" y="140433"/>
                </a:lnTo>
                <a:lnTo>
                  <a:pt x="2396287" y="158791"/>
                </a:lnTo>
                <a:lnTo>
                  <a:pt x="2441011" y="178141"/>
                </a:lnTo>
                <a:lnTo>
                  <a:pt x="2484650" y="198461"/>
                </a:lnTo>
                <a:lnTo>
                  <a:pt x="2527170" y="219727"/>
                </a:lnTo>
                <a:lnTo>
                  <a:pt x="2568535" y="241916"/>
                </a:lnTo>
                <a:lnTo>
                  <a:pt x="2608711" y="265005"/>
                </a:lnTo>
                <a:lnTo>
                  <a:pt x="2647661" y="288971"/>
                </a:lnTo>
                <a:lnTo>
                  <a:pt x="2685351" y="313790"/>
                </a:lnTo>
                <a:lnTo>
                  <a:pt x="2721746" y="339439"/>
                </a:lnTo>
                <a:lnTo>
                  <a:pt x="2756809" y="365895"/>
                </a:lnTo>
                <a:lnTo>
                  <a:pt x="2790506" y="393135"/>
                </a:lnTo>
                <a:lnTo>
                  <a:pt x="2822801" y="421136"/>
                </a:lnTo>
                <a:lnTo>
                  <a:pt x="2853659" y="449873"/>
                </a:lnTo>
                <a:lnTo>
                  <a:pt x="2883046" y="479325"/>
                </a:lnTo>
                <a:lnTo>
                  <a:pt x="2910924" y="509467"/>
                </a:lnTo>
                <a:lnTo>
                  <a:pt x="2937260" y="540277"/>
                </a:lnTo>
                <a:lnTo>
                  <a:pt x="2962018" y="571731"/>
                </a:lnTo>
                <a:lnTo>
                  <a:pt x="2985162" y="603806"/>
                </a:lnTo>
                <a:lnTo>
                  <a:pt x="3006658" y="636480"/>
                </a:lnTo>
                <a:lnTo>
                  <a:pt x="3026469" y="669727"/>
                </a:lnTo>
                <a:lnTo>
                  <a:pt x="3044561" y="703527"/>
                </a:lnTo>
                <a:lnTo>
                  <a:pt x="3075447" y="772686"/>
                </a:lnTo>
                <a:lnTo>
                  <a:pt x="3099032" y="843773"/>
                </a:lnTo>
                <a:lnTo>
                  <a:pt x="3115033" y="916600"/>
                </a:lnTo>
                <a:lnTo>
                  <a:pt x="3123169" y="990983"/>
                </a:lnTo>
                <a:lnTo>
                  <a:pt x="3124200" y="1028700"/>
                </a:lnTo>
                <a:lnTo>
                  <a:pt x="3123169" y="1066416"/>
                </a:lnTo>
                <a:lnTo>
                  <a:pt x="3115033" y="1140799"/>
                </a:lnTo>
                <a:lnTo>
                  <a:pt x="3099032" y="1213626"/>
                </a:lnTo>
                <a:lnTo>
                  <a:pt x="3075447" y="1284713"/>
                </a:lnTo>
                <a:lnTo>
                  <a:pt x="3044561" y="1353872"/>
                </a:lnTo>
                <a:lnTo>
                  <a:pt x="3026469" y="1387672"/>
                </a:lnTo>
                <a:lnTo>
                  <a:pt x="3006658" y="1420919"/>
                </a:lnTo>
                <a:lnTo>
                  <a:pt x="2985162" y="1453593"/>
                </a:lnTo>
                <a:lnTo>
                  <a:pt x="2962018" y="1485668"/>
                </a:lnTo>
                <a:lnTo>
                  <a:pt x="2937260" y="1517122"/>
                </a:lnTo>
                <a:lnTo>
                  <a:pt x="2910924" y="1547932"/>
                </a:lnTo>
                <a:lnTo>
                  <a:pt x="2883046" y="1578074"/>
                </a:lnTo>
                <a:lnTo>
                  <a:pt x="2853659" y="1607526"/>
                </a:lnTo>
                <a:lnTo>
                  <a:pt x="2822801" y="1636263"/>
                </a:lnTo>
                <a:lnTo>
                  <a:pt x="2790506" y="1664264"/>
                </a:lnTo>
                <a:lnTo>
                  <a:pt x="2756809" y="1691504"/>
                </a:lnTo>
                <a:lnTo>
                  <a:pt x="2721746" y="1717960"/>
                </a:lnTo>
                <a:lnTo>
                  <a:pt x="2685351" y="1743609"/>
                </a:lnTo>
                <a:lnTo>
                  <a:pt x="2647661" y="1768428"/>
                </a:lnTo>
                <a:lnTo>
                  <a:pt x="2608711" y="1792394"/>
                </a:lnTo>
                <a:lnTo>
                  <a:pt x="2568535" y="1815483"/>
                </a:lnTo>
                <a:lnTo>
                  <a:pt x="2527170" y="1837672"/>
                </a:lnTo>
                <a:lnTo>
                  <a:pt x="2484650" y="1858938"/>
                </a:lnTo>
                <a:lnTo>
                  <a:pt x="2441011" y="1879258"/>
                </a:lnTo>
                <a:lnTo>
                  <a:pt x="2396287" y="1898608"/>
                </a:lnTo>
                <a:lnTo>
                  <a:pt x="2350516" y="1916966"/>
                </a:lnTo>
                <a:lnTo>
                  <a:pt x="2303730" y="1934307"/>
                </a:lnTo>
                <a:lnTo>
                  <a:pt x="2255967" y="1950610"/>
                </a:lnTo>
                <a:lnTo>
                  <a:pt x="2207261" y="1965849"/>
                </a:lnTo>
                <a:lnTo>
                  <a:pt x="2157647" y="1980003"/>
                </a:lnTo>
                <a:lnTo>
                  <a:pt x="2107162" y="1993049"/>
                </a:lnTo>
                <a:lnTo>
                  <a:pt x="2055839" y="2004962"/>
                </a:lnTo>
                <a:lnTo>
                  <a:pt x="2003715" y="2015719"/>
                </a:lnTo>
                <a:lnTo>
                  <a:pt x="1950824" y="2025298"/>
                </a:lnTo>
                <a:lnTo>
                  <a:pt x="1897203" y="2033676"/>
                </a:lnTo>
                <a:lnTo>
                  <a:pt x="1842886" y="2040828"/>
                </a:lnTo>
                <a:lnTo>
                  <a:pt x="1787908" y="2046732"/>
                </a:lnTo>
                <a:lnTo>
                  <a:pt x="1732305" y="2051364"/>
                </a:lnTo>
                <a:lnTo>
                  <a:pt x="1676113" y="2054702"/>
                </a:lnTo>
                <a:lnTo>
                  <a:pt x="1619366" y="2056721"/>
                </a:lnTo>
                <a:lnTo>
                  <a:pt x="1562100" y="2057400"/>
                </a:lnTo>
                <a:lnTo>
                  <a:pt x="1504833" y="2056721"/>
                </a:lnTo>
                <a:lnTo>
                  <a:pt x="1448086" y="2054702"/>
                </a:lnTo>
                <a:lnTo>
                  <a:pt x="1391894" y="2051364"/>
                </a:lnTo>
                <a:lnTo>
                  <a:pt x="1336291" y="2046732"/>
                </a:lnTo>
                <a:lnTo>
                  <a:pt x="1281313" y="2040828"/>
                </a:lnTo>
                <a:lnTo>
                  <a:pt x="1226996" y="2033676"/>
                </a:lnTo>
                <a:lnTo>
                  <a:pt x="1173375" y="2025298"/>
                </a:lnTo>
                <a:lnTo>
                  <a:pt x="1120484" y="2015719"/>
                </a:lnTo>
                <a:lnTo>
                  <a:pt x="1068360" y="2004962"/>
                </a:lnTo>
                <a:lnTo>
                  <a:pt x="1017037" y="1993049"/>
                </a:lnTo>
                <a:lnTo>
                  <a:pt x="966552" y="1980003"/>
                </a:lnTo>
                <a:lnTo>
                  <a:pt x="916938" y="1965849"/>
                </a:lnTo>
                <a:lnTo>
                  <a:pt x="868232" y="1950610"/>
                </a:lnTo>
                <a:lnTo>
                  <a:pt x="820469" y="1934307"/>
                </a:lnTo>
                <a:lnTo>
                  <a:pt x="773684" y="1916966"/>
                </a:lnTo>
                <a:lnTo>
                  <a:pt x="727912" y="1898608"/>
                </a:lnTo>
                <a:lnTo>
                  <a:pt x="683188" y="1879258"/>
                </a:lnTo>
                <a:lnTo>
                  <a:pt x="639549" y="1858938"/>
                </a:lnTo>
                <a:lnTo>
                  <a:pt x="597029" y="1837672"/>
                </a:lnTo>
                <a:lnTo>
                  <a:pt x="555664" y="1815483"/>
                </a:lnTo>
                <a:lnTo>
                  <a:pt x="515488" y="1792394"/>
                </a:lnTo>
                <a:lnTo>
                  <a:pt x="476538" y="1768428"/>
                </a:lnTo>
                <a:lnTo>
                  <a:pt x="438848" y="1743609"/>
                </a:lnTo>
                <a:lnTo>
                  <a:pt x="402453" y="1717960"/>
                </a:lnTo>
                <a:lnTo>
                  <a:pt x="367390" y="1691504"/>
                </a:lnTo>
                <a:lnTo>
                  <a:pt x="333693" y="1664264"/>
                </a:lnTo>
                <a:lnTo>
                  <a:pt x="301398" y="1636263"/>
                </a:lnTo>
                <a:lnTo>
                  <a:pt x="270540" y="1607526"/>
                </a:lnTo>
                <a:lnTo>
                  <a:pt x="241153" y="1578074"/>
                </a:lnTo>
                <a:lnTo>
                  <a:pt x="213275" y="1547932"/>
                </a:lnTo>
                <a:lnTo>
                  <a:pt x="186939" y="1517122"/>
                </a:lnTo>
                <a:lnTo>
                  <a:pt x="162181" y="1485668"/>
                </a:lnTo>
                <a:lnTo>
                  <a:pt x="139037" y="1453593"/>
                </a:lnTo>
                <a:lnTo>
                  <a:pt x="117541" y="1420919"/>
                </a:lnTo>
                <a:lnTo>
                  <a:pt x="97730" y="1387672"/>
                </a:lnTo>
                <a:lnTo>
                  <a:pt x="79638" y="1353872"/>
                </a:lnTo>
                <a:lnTo>
                  <a:pt x="48752" y="1284713"/>
                </a:lnTo>
                <a:lnTo>
                  <a:pt x="25167" y="1213626"/>
                </a:lnTo>
                <a:lnTo>
                  <a:pt x="9166" y="1140799"/>
                </a:lnTo>
                <a:lnTo>
                  <a:pt x="1030" y="1066416"/>
                </a:lnTo>
                <a:lnTo>
                  <a:pt x="0" y="1028700"/>
                </a:lnTo>
                <a:close/>
              </a:path>
            </a:pathLst>
          </a:custGeom>
          <a:ln w="25908">
            <a:solidFill>
              <a:srgbClr val="085091"/>
            </a:solidFill>
          </a:ln>
        </p:spPr>
        <p:txBody>
          <a:bodyPr wrap="square" lIns="0" tIns="0" rIns="0" bIns="0" rtlCol="0"/>
          <a:lstStyle/>
          <a:p>
            <a:endParaRPr/>
          </a:p>
        </p:txBody>
      </p:sp>
      <p:sp>
        <p:nvSpPr>
          <p:cNvPr id="6" name="object 6"/>
          <p:cNvSpPr txBox="1"/>
          <p:nvPr/>
        </p:nvSpPr>
        <p:spPr>
          <a:xfrm>
            <a:off x="3500430" y="2523870"/>
            <a:ext cx="1643073" cy="1860125"/>
          </a:xfrm>
          <a:prstGeom prst="rect">
            <a:avLst/>
          </a:prstGeom>
        </p:spPr>
        <p:txBody>
          <a:bodyPr vert="horz" wrap="square" lIns="0" tIns="13335" rIns="0" bIns="0" rtlCol="0">
            <a:spAutoFit/>
          </a:bodyPr>
          <a:lstStyle/>
          <a:p>
            <a:pPr marL="12700" marR="5080" indent="-635" algn="ctr">
              <a:lnSpc>
                <a:spcPct val="100000"/>
              </a:lnSpc>
              <a:spcBef>
                <a:spcPts val="105"/>
              </a:spcBef>
            </a:pPr>
            <a:r>
              <a:rPr lang="en-IN" sz="2000" b="1" spc="-10" dirty="0" smtClean="0">
                <a:solidFill>
                  <a:srgbClr val="FFFFFF"/>
                </a:solidFill>
                <a:latin typeface="Calibri"/>
                <a:cs typeface="Calibri"/>
              </a:rPr>
              <a:t>Paediatrician,</a:t>
            </a:r>
            <a:r>
              <a:rPr sz="2000" b="1" spc="-10" smtClean="0">
                <a:solidFill>
                  <a:srgbClr val="FFFFFF"/>
                </a:solidFill>
                <a:latin typeface="Calibri"/>
                <a:cs typeface="Calibri"/>
              </a:rPr>
              <a:t>  </a:t>
            </a:r>
            <a:r>
              <a:rPr sz="2000" b="1" spc="-5">
                <a:solidFill>
                  <a:srgbClr val="FFFFFF"/>
                </a:solidFill>
                <a:latin typeface="Calibri"/>
                <a:cs typeface="Calibri"/>
              </a:rPr>
              <a:t>Di</a:t>
            </a:r>
            <a:r>
              <a:rPr sz="2000" b="1" spc="-15">
                <a:solidFill>
                  <a:srgbClr val="FFFFFF"/>
                </a:solidFill>
                <a:latin typeface="Calibri"/>
                <a:cs typeface="Calibri"/>
              </a:rPr>
              <a:t>a</a:t>
            </a:r>
            <a:r>
              <a:rPr sz="2000" b="1">
                <a:solidFill>
                  <a:srgbClr val="FFFFFF"/>
                </a:solidFill>
                <a:latin typeface="Calibri"/>
                <a:cs typeface="Calibri"/>
              </a:rPr>
              <a:t>b</a:t>
            </a:r>
            <a:r>
              <a:rPr sz="2000" b="1" spc="-10">
                <a:solidFill>
                  <a:srgbClr val="FFFFFF"/>
                </a:solidFill>
                <a:latin typeface="Calibri"/>
                <a:cs typeface="Calibri"/>
              </a:rPr>
              <a:t>e</a:t>
            </a:r>
            <a:r>
              <a:rPr sz="2000" b="1" spc="-25">
                <a:solidFill>
                  <a:srgbClr val="FFFFFF"/>
                </a:solidFill>
                <a:latin typeface="Calibri"/>
                <a:cs typeface="Calibri"/>
              </a:rPr>
              <a:t>t</a:t>
            </a:r>
            <a:r>
              <a:rPr sz="2000" b="1">
                <a:solidFill>
                  <a:srgbClr val="FFFFFF"/>
                </a:solidFill>
                <a:latin typeface="Calibri"/>
                <a:cs typeface="Calibri"/>
              </a:rPr>
              <a:t>ologi</a:t>
            </a:r>
            <a:r>
              <a:rPr sz="2000" b="1" spc="-20">
                <a:solidFill>
                  <a:srgbClr val="FFFFFF"/>
                </a:solidFill>
                <a:latin typeface="Calibri"/>
                <a:cs typeface="Calibri"/>
              </a:rPr>
              <a:t>s</a:t>
            </a:r>
            <a:r>
              <a:rPr sz="2000" b="1">
                <a:solidFill>
                  <a:srgbClr val="FFFFFF"/>
                </a:solidFill>
                <a:latin typeface="Calibri"/>
                <a:cs typeface="Calibri"/>
              </a:rPr>
              <a:t>t  </a:t>
            </a:r>
            <a:r>
              <a:rPr sz="2000" b="1" spc="-5" smtClean="0">
                <a:solidFill>
                  <a:srgbClr val="FFFFFF"/>
                </a:solidFill>
                <a:latin typeface="Calibri"/>
                <a:cs typeface="Calibri"/>
              </a:rPr>
              <a:t>Dietician</a:t>
            </a:r>
            <a:r>
              <a:rPr lang="en-IN" sz="2000" b="1" spc="-5" dirty="0" smtClean="0">
                <a:solidFill>
                  <a:srgbClr val="FFFFFF"/>
                </a:solidFill>
                <a:latin typeface="Calibri"/>
                <a:cs typeface="Calibri"/>
              </a:rPr>
              <a:t>, Nurse,</a:t>
            </a:r>
            <a:r>
              <a:rPr sz="2000" b="1" spc="-5" smtClean="0">
                <a:solidFill>
                  <a:srgbClr val="FFFFFF"/>
                </a:solidFill>
                <a:latin typeface="Calibri"/>
                <a:cs typeface="Calibri"/>
              </a:rPr>
              <a:t> </a:t>
            </a:r>
            <a:r>
              <a:rPr lang="en-IN" sz="2000" b="1" spc="-5" dirty="0" smtClean="0">
                <a:solidFill>
                  <a:srgbClr val="FFFFFF"/>
                </a:solidFill>
                <a:latin typeface="Calibri"/>
                <a:cs typeface="Calibri"/>
              </a:rPr>
              <a:t>Family,</a:t>
            </a:r>
            <a:r>
              <a:rPr sz="2000" b="1" spc="-10" smtClean="0">
                <a:solidFill>
                  <a:srgbClr val="FFFFFF"/>
                </a:solidFill>
                <a:latin typeface="Calibri"/>
                <a:cs typeface="Calibri"/>
              </a:rPr>
              <a:t>  </a:t>
            </a:r>
            <a:endParaRPr sz="2000">
              <a:latin typeface="Calibri"/>
              <a:cs typeface="Calibri"/>
            </a:endParaRPr>
          </a:p>
          <a:p>
            <a:pPr algn="ctr">
              <a:lnSpc>
                <a:spcPct val="100000"/>
              </a:lnSpc>
            </a:pPr>
            <a:r>
              <a:rPr lang="en-IN" sz="2000" b="1" spc="-15" dirty="0" smtClean="0">
                <a:solidFill>
                  <a:srgbClr val="FFFFFF"/>
                </a:solidFill>
                <a:latin typeface="Calibri"/>
                <a:cs typeface="Calibri"/>
              </a:rPr>
              <a:t>Friends &amp; Patient</a:t>
            </a:r>
            <a:endParaRPr sz="2000">
              <a:latin typeface="Calibri"/>
              <a:cs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descr="C:\Users\Saboo\Desktop\cure-treat-prevent.png"/>
          <p:cNvPicPr>
            <a:picLocks noGrp="1" noChangeAspect="1" noChangeArrowheads="1"/>
          </p:cNvPicPr>
          <p:nvPr>
            <p:ph idx="1"/>
          </p:nvPr>
        </p:nvPicPr>
        <p:blipFill>
          <a:blip r:embed="rId2"/>
          <a:srcRect/>
          <a:stretch>
            <a:fillRect/>
          </a:stretch>
        </p:blipFill>
        <p:spPr bwMode="auto">
          <a:xfrm>
            <a:off x="1652863" y="1066800"/>
            <a:ext cx="5838273" cy="505936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Providing affordable healthcare..</a:t>
            </a:r>
            <a:br>
              <a:rPr lang="en-US" dirty="0" smtClean="0">
                <a:solidFill>
                  <a:srgbClr val="FFC000"/>
                </a:solidFill>
              </a:rPr>
            </a:br>
            <a:r>
              <a:rPr lang="en-US" dirty="0" smtClean="0">
                <a:solidFill>
                  <a:srgbClr val="FFC000"/>
                </a:solidFill>
              </a:rPr>
              <a:t>CDIC, LFAC and </a:t>
            </a:r>
            <a:r>
              <a:rPr lang="en-US" dirty="0" err="1" smtClean="0">
                <a:solidFill>
                  <a:srgbClr val="FFC000"/>
                </a:solidFill>
              </a:rPr>
              <a:t>Diacare</a:t>
            </a:r>
            <a:r>
              <a:rPr lang="en-US" dirty="0" smtClean="0">
                <a:solidFill>
                  <a:srgbClr val="FFC000"/>
                </a:solidFill>
              </a:rPr>
              <a:t> trust</a:t>
            </a:r>
            <a:endParaRPr lang="en-US" dirty="0">
              <a:solidFill>
                <a:srgbClr val="FFC000"/>
              </a:solidFill>
            </a:endParaRPr>
          </a:p>
        </p:txBody>
      </p:sp>
      <p:grpSp>
        <p:nvGrpSpPr>
          <p:cNvPr id="3" name="Content Placeholder 3"/>
          <p:cNvGrpSpPr>
            <a:grpSpLocks noGrp="1"/>
          </p:cNvGrpSpPr>
          <p:nvPr/>
        </p:nvGrpSpPr>
        <p:grpSpPr>
          <a:xfrm>
            <a:off x="5334000" y="1600200"/>
            <a:ext cx="3352800" cy="4525963"/>
            <a:chOff x="990600" y="0"/>
            <a:chExt cx="5105397" cy="5105400"/>
          </a:xfrm>
        </p:grpSpPr>
        <p:pic>
          <p:nvPicPr>
            <p:cNvPr id="5" name="Picture 4" descr="Image result for idf blue circle"/>
            <p:cNvPicPr>
              <a:picLocks noChangeAspect="1" noChangeArrowheads="1"/>
            </p:cNvPicPr>
            <p:nvPr/>
          </p:nvPicPr>
          <p:blipFill>
            <a:blip r:embed="rId2" cstate="print"/>
            <a:srcRect/>
            <a:stretch>
              <a:fillRect/>
            </a:stretch>
          </p:blipFill>
          <p:spPr bwMode="auto">
            <a:xfrm>
              <a:off x="990600" y="0"/>
              <a:ext cx="5105397" cy="5105400"/>
            </a:xfrm>
            <a:prstGeom prst="rect">
              <a:avLst/>
            </a:prstGeom>
            <a:ln>
              <a:noFill/>
            </a:ln>
            <a:effectLst>
              <a:softEdge rad="112500"/>
            </a:effectLst>
          </p:spPr>
        </p:pic>
        <p:pic>
          <p:nvPicPr>
            <p:cNvPr id="6" name="Picture 5" descr="dp1.JPG"/>
            <p:cNvPicPr>
              <a:picLocks noChangeAspect="1"/>
            </p:cNvPicPr>
            <p:nvPr/>
          </p:nvPicPr>
          <p:blipFill>
            <a:blip r:embed="rId3" cstate="print"/>
            <a:stretch>
              <a:fillRect/>
            </a:stretch>
          </p:blipFill>
          <p:spPr>
            <a:xfrm>
              <a:off x="1905000" y="914400"/>
              <a:ext cx="3352800" cy="3352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026" name="Picture 2" descr="C:\Users\DHRUVI\Desktop\LFAC.jpg"/>
          <p:cNvPicPr>
            <a:picLocks noChangeAspect="1" noChangeArrowheads="1"/>
          </p:cNvPicPr>
          <p:nvPr/>
        </p:nvPicPr>
        <p:blipFill>
          <a:blip r:embed="rId4"/>
          <a:srcRect/>
          <a:stretch>
            <a:fillRect/>
          </a:stretch>
        </p:blipFill>
        <p:spPr bwMode="auto">
          <a:xfrm>
            <a:off x="1295400" y="3657600"/>
            <a:ext cx="2933700" cy="2933700"/>
          </a:xfrm>
          <a:prstGeom prst="rect">
            <a:avLst/>
          </a:prstGeom>
          <a:noFill/>
        </p:spPr>
      </p:pic>
      <p:pic>
        <p:nvPicPr>
          <p:cNvPr id="1027" name="Picture 3" descr="C:\Users\DHRUVI\Desktop\CDiC Logo11.png"/>
          <p:cNvPicPr>
            <a:picLocks noChangeAspect="1" noChangeArrowheads="1"/>
          </p:cNvPicPr>
          <p:nvPr/>
        </p:nvPicPr>
        <p:blipFill>
          <a:blip r:embed="rId5"/>
          <a:srcRect/>
          <a:stretch>
            <a:fillRect/>
          </a:stretch>
        </p:blipFill>
        <p:spPr bwMode="auto">
          <a:xfrm>
            <a:off x="838200" y="1600200"/>
            <a:ext cx="3340100" cy="177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i="1" dirty="0" smtClean="0"/>
              <a:t> CDIC- 449</a:t>
            </a:r>
          </a:p>
          <a:p>
            <a:endParaRPr lang="en-IN" i="1" dirty="0" smtClean="0"/>
          </a:p>
          <a:p>
            <a:r>
              <a:rPr lang="en-IN" i="1" dirty="0" smtClean="0"/>
              <a:t>LFAC – 347</a:t>
            </a:r>
          </a:p>
          <a:p>
            <a:endParaRPr lang="en-IN" i="1" dirty="0" smtClean="0"/>
          </a:p>
          <a:p>
            <a:r>
              <a:rPr lang="en-IN" i="1" dirty="0" err="1" smtClean="0"/>
              <a:t>Diacare</a:t>
            </a:r>
            <a:r>
              <a:rPr lang="en-IN" i="1" dirty="0" smtClean="0"/>
              <a:t> Trust- 806</a:t>
            </a:r>
          </a:p>
          <a:p>
            <a:endParaRPr lang="en-IN" i="1" dirty="0" smtClean="0"/>
          </a:p>
          <a:p>
            <a:r>
              <a:rPr lang="en-IN" i="1" dirty="0" smtClean="0"/>
              <a:t>We would be glad to support any other center in help or need through our program in whichever way it is possible for us!</a:t>
            </a:r>
            <a:endParaRPr lang="en-IN"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3999" cy="6858001"/>
          </a:xfrm>
          <a:prstGeom prst="rect">
            <a:avLst/>
          </a:prstGeom>
          <a:solidFill>
            <a:srgbClr val="00B0F0"/>
          </a:solidFill>
          <a:ln>
            <a:noFill/>
          </a:ln>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6839" y="975359"/>
            <a:ext cx="6360795" cy="543560"/>
          </a:xfrm>
          <a:prstGeom prst="rect">
            <a:avLst/>
          </a:prstGeom>
        </p:spPr>
        <p:txBody>
          <a:bodyPr vert="horz" wrap="square" lIns="0" tIns="12700" rIns="0" bIns="0" rtlCol="0">
            <a:spAutoFit/>
          </a:bodyPr>
          <a:lstStyle/>
          <a:p>
            <a:pPr marL="12700">
              <a:lnSpc>
                <a:spcPct val="100000"/>
              </a:lnSpc>
              <a:spcBef>
                <a:spcPts val="100"/>
              </a:spcBef>
            </a:pPr>
            <a:r>
              <a:rPr sz="3400" dirty="0">
                <a:latin typeface="Georgia"/>
                <a:cs typeface="Georgia"/>
              </a:rPr>
              <a:t>DCCT </a:t>
            </a:r>
            <a:r>
              <a:rPr sz="3400" spc="-225" dirty="0">
                <a:latin typeface="Georgia"/>
                <a:cs typeface="Georgia"/>
              </a:rPr>
              <a:t>AND </a:t>
            </a:r>
            <a:r>
              <a:rPr sz="3400" spc="-85" dirty="0">
                <a:latin typeface="Georgia"/>
                <a:cs typeface="Georgia"/>
              </a:rPr>
              <a:t>OTHER</a:t>
            </a:r>
            <a:r>
              <a:rPr sz="3400" spc="375" dirty="0">
                <a:latin typeface="Georgia"/>
                <a:cs typeface="Georgia"/>
              </a:rPr>
              <a:t> </a:t>
            </a:r>
            <a:r>
              <a:rPr sz="3400" spc="-85" dirty="0">
                <a:latin typeface="Georgia"/>
                <a:cs typeface="Georgia"/>
              </a:rPr>
              <a:t>STUDIES</a:t>
            </a:r>
            <a:endParaRPr sz="3400">
              <a:latin typeface="Georgia"/>
              <a:cs typeface="Georgia"/>
            </a:endParaRPr>
          </a:p>
        </p:txBody>
      </p:sp>
      <p:sp>
        <p:nvSpPr>
          <p:cNvPr id="3" name="object 3"/>
          <p:cNvSpPr txBox="1"/>
          <p:nvPr/>
        </p:nvSpPr>
        <p:spPr>
          <a:xfrm>
            <a:off x="4204970" y="3007475"/>
            <a:ext cx="4093845" cy="2625078"/>
          </a:xfrm>
          <a:prstGeom prst="rect">
            <a:avLst/>
          </a:prstGeom>
        </p:spPr>
        <p:txBody>
          <a:bodyPr vert="horz" wrap="square" lIns="0" tIns="201930" rIns="0" bIns="0" rtlCol="0">
            <a:spAutoFit/>
          </a:bodyPr>
          <a:lstStyle/>
          <a:p>
            <a:pPr marL="12700">
              <a:lnSpc>
                <a:spcPct val="100000"/>
              </a:lnSpc>
              <a:spcBef>
                <a:spcPts val="1590"/>
              </a:spcBef>
            </a:pPr>
            <a:r>
              <a:rPr sz="2600" b="1" spc="-65" dirty="0">
                <a:solidFill>
                  <a:srgbClr val="0070C0"/>
                </a:solidFill>
                <a:latin typeface="Georgia"/>
                <a:cs typeface="Georgia"/>
              </a:rPr>
              <a:t>Results</a:t>
            </a:r>
            <a:endParaRPr sz="2600" dirty="0">
              <a:solidFill>
                <a:srgbClr val="0070C0"/>
              </a:solidFill>
              <a:latin typeface="Georgia"/>
              <a:cs typeface="Georgia"/>
            </a:endParaRPr>
          </a:p>
          <a:p>
            <a:pPr marL="241300" indent="-228600">
              <a:lnSpc>
                <a:spcPct val="100000"/>
              </a:lnSpc>
              <a:spcBef>
                <a:spcPts val="1260"/>
              </a:spcBef>
              <a:buFont typeface="Arial"/>
              <a:buChar char="•"/>
              <a:tabLst>
                <a:tab pos="240665" algn="l"/>
                <a:tab pos="241300" algn="l"/>
              </a:tabLst>
            </a:pPr>
            <a:r>
              <a:rPr sz="2200" spc="-40" dirty="0">
                <a:solidFill>
                  <a:srgbClr val="0070C0"/>
                </a:solidFill>
                <a:latin typeface="Trebuchet MS"/>
                <a:cs typeface="Trebuchet MS"/>
              </a:rPr>
              <a:t>Better</a:t>
            </a:r>
            <a:r>
              <a:rPr sz="2200" spc="-125" dirty="0">
                <a:solidFill>
                  <a:srgbClr val="0070C0"/>
                </a:solidFill>
                <a:latin typeface="Trebuchet MS"/>
                <a:cs typeface="Trebuchet MS"/>
              </a:rPr>
              <a:t> </a:t>
            </a:r>
            <a:r>
              <a:rPr sz="2200" spc="-10" dirty="0">
                <a:solidFill>
                  <a:srgbClr val="0070C0"/>
                </a:solidFill>
                <a:latin typeface="Trebuchet MS"/>
                <a:cs typeface="Trebuchet MS"/>
              </a:rPr>
              <a:t>health</a:t>
            </a:r>
            <a:endParaRPr sz="2200" dirty="0">
              <a:solidFill>
                <a:srgbClr val="0070C0"/>
              </a:solidFill>
              <a:latin typeface="Trebuchet MS"/>
              <a:cs typeface="Trebuchet MS"/>
            </a:endParaRPr>
          </a:p>
          <a:p>
            <a:pPr marL="241300" indent="-228600">
              <a:lnSpc>
                <a:spcPct val="100000"/>
              </a:lnSpc>
              <a:spcBef>
                <a:spcPts val="1260"/>
              </a:spcBef>
              <a:buFont typeface="Arial"/>
              <a:buChar char="•"/>
              <a:tabLst>
                <a:tab pos="240665" algn="l"/>
                <a:tab pos="241300" algn="l"/>
              </a:tabLst>
            </a:pPr>
            <a:r>
              <a:rPr sz="2200" spc="55" dirty="0">
                <a:solidFill>
                  <a:srgbClr val="0070C0"/>
                </a:solidFill>
                <a:latin typeface="Trebuchet MS"/>
                <a:cs typeface="Trebuchet MS"/>
              </a:rPr>
              <a:t>Fewer</a:t>
            </a:r>
            <a:r>
              <a:rPr sz="2200" spc="-125" dirty="0">
                <a:solidFill>
                  <a:srgbClr val="0070C0"/>
                </a:solidFill>
                <a:latin typeface="Trebuchet MS"/>
                <a:cs typeface="Trebuchet MS"/>
              </a:rPr>
              <a:t> </a:t>
            </a:r>
            <a:r>
              <a:rPr sz="2200" spc="30" dirty="0">
                <a:solidFill>
                  <a:srgbClr val="0070C0"/>
                </a:solidFill>
                <a:latin typeface="Trebuchet MS"/>
                <a:cs typeface="Trebuchet MS"/>
              </a:rPr>
              <a:t>complications</a:t>
            </a:r>
            <a:endParaRPr sz="2200" dirty="0">
              <a:solidFill>
                <a:srgbClr val="0070C0"/>
              </a:solidFill>
              <a:latin typeface="Trebuchet MS"/>
              <a:cs typeface="Trebuchet MS"/>
            </a:endParaRPr>
          </a:p>
          <a:p>
            <a:pPr marL="241300" indent="-228600">
              <a:lnSpc>
                <a:spcPct val="100000"/>
              </a:lnSpc>
              <a:spcBef>
                <a:spcPts val="1260"/>
              </a:spcBef>
              <a:buFont typeface="Arial"/>
              <a:buChar char="•"/>
              <a:tabLst>
                <a:tab pos="240665" algn="l"/>
                <a:tab pos="241300" algn="l"/>
              </a:tabLst>
            </a:pPr>
            <a:r>
              <a:rPr sz="2200" spc="85" dirty="0">
                <a:solidFill>
                  <a:srgbClr val="0070C0"/>
                </a:solidFill>
                <a:latin typeface="Trebuchet MS"/>
                <a:cs typeface="Trebuchet MS"/>
              </a:rPr>
              <a:t>Improved </a:t>
            </a:r>
            <a:r>
              <a:rPr sz="2200" spc="80" dirty="0">
                <a:solidFill>
                  <a:srgbClr val="0070C0"/>
                </a:solidFill>
                <a:latin typeface="Trebuchet MS"/>
                <a:cs typeface="Trebuchet MS"/>
              </a:rPr>
              <a:t>sense</a:t>
            </a:r>
            <a:r>
              <a:rPr sz="2200" spc="-400" dirty="0">
                <a:solidFill>
                  <a:srgbClr val="0070C0"/>
                </a:solidFill>
                <a:latin typeface="Trebuchet MS"/>
                <a:cs typeface="Trebuchet MS"/>
              </a:rPr>
              <a:t> </a:t>
            </a:r>
            <a:r>
              <a:rPr sz="2200" spc="-50" dirty="0">
                <a:solidFill>
                  <a:srgbClr val="0070C0"/>
                </a:solidFill>
                <a:latin typeface="Trebuchet MS"/>
                <a:cs typeface="Trebuchet MS"/>
              </a:rPr>
              <a:t>of </a:t>
            </a:r>
            <a:r>
              <a:rPr sz="2200" spc="60" dirty="0">
                <a:solidFill>
                  <a:srgbClr val="0070C0"/>
                </a:solidFill>
                <a:latin typeface="Trebuchet MS"/>
                <a:cs typeface="Trebuchet MS"/>
              </a:rPr>
              <a:t>well-being</a:t>
            </a:r>
            <a:endParaRPr sz="2200" dirty="0">
              <a:solidFill>
                <a:srgbClr val="0070C0"/>
              </a:solidFill>
              <a:latin typeface="Trebuchet MS"/>
              <a:cs typeface="Trebuchet MS"/>
            </a:endParaRPr>
          </a:p>
          <a:p>
            <a:pPr marL="241300" indent="-228600">
              <a:lnSpc>
                <a:spcPct val="100000"/>
              </a:lnSpc>
              <a:spcBef>
                <a:spcPts val="1260"/>
              </a:spcBef>
              <a:buFont typeface="Arial"/>
              <a:buChar char="•"/>
              <a:tabLst>
                <a:tab pos="240665" algn="l"/>
                <a:tab pos="241300" algn="l"/>
              </a:tabLst>
            </a:pPr>
            <a:r>
              <a:rPr sz="2200" spc="135" dirty="0">
                <a:solidFill>
                  <a:srgbClr val="0070C0"/>
                </a:solidFill>
                <a:latin typeface="Trebuchet MS"/>
                <a:cs typeface="Trebuchet MS"/>
              </a:rPr>
              <a:t>More </a:t>
            </a:r>
            <a:r>
              <a:rPr sz="2200" spc="25" dirty="0">
                <a:solidFill>
                  <a:srgbClr val="0070C0"/>
                </a:solidFill>
                <a:latin typeface="Trebuchet MS"/>
                <a:cs typeface="Trebuchet MS"/>
              </a:rPr>
              <a:t>flexible</a:t>
            </a:r>
            <a:r>
              <a:rPr sz="2200" spc="-380" dirty="0">
                <a:solidFill>
                  <a:srgbClr val="0070C0"/>
                </a:solidFill>
                <a:latin typeface="Trebuchet MS"/>
                <a:cs typeface="Trebuchet MS"/>
              </a:rPr>
              <a:t> </a:t>
            </a:r>
            <a:r>
              <a:rPr sz="2200" spc="-5" dirty="0">
                <a:solidFill>
                  <a:srgbClr val="0070C0"/>
                </a:solidFill>
                <a:latin typeface="Trebuchet MS"/>
                <a:cs typeface="Trebuchet MS"/>
              </a:rPr>
              <a:t>lifestyle</a:t>
            </a:r>
            <a:endParaRPr sz="2200" dirty="0">
              <a:solidFill>
                <a:srgbClr val="0070C0"/>
              </a:solidFill>
              <a:latin typeface="Trebuchet MS"/>
              <a:cs typeface="Trebuchet MS"/>
            </a:endParaRPr>
          </a:p>
        </p:txBody>
      </p:sp>
      <p:sp>
        <p:nvSpPr>
          <p:cNvPr id="4" name="object 4"/>
          <p:cNvSpPr txBox="1"/>
          <p:nvPr/>
        </p:nvSpPr>
        <p:spPr>
          <a:xfrm>
            <a:off x="763269" y="5976620"/>
            <a:ext cx="176847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Times New Roman"/>
                <a:cs typeface="Times New Roman"/>
              </a:rPr>
              <a:t>© 2004, John </a:t>
            </a:r>
            <a:r>
              <a:rPr sz="1000" spc="-5" dirty="0">
                <a:solidFill>
                  <a:srgbClr val="FFFFFF"/>
                </a:solidFill>
                <a:latin typeface="Times New Roman"/>
                <a:cs typeface="Times New Roman"/>
              </a:rPr>
              <a:t>Walsh, P.A.,</a:t>
            </a:r>
            <a:r>
              <a:rPr sz="1000" spc="-50" dirty="0">
                <a:solidFill>
                  <a:srgbClr val="FFFFFF"/>
                </a:solidFill>
                <a:latin typeface="Times New Roman"/>
                <a:cs typeface="Times New Roman"/>
              </a:rPr>
              <a:t> </a:t>
            </a:r>
            <a:r>
              <a:rPr sz="1000" spc="-5" dirty="0">
                <a:solidFill>
                  <a:srgbClr val="FFFFFF"/>
                </a:solidFill>
                <a:latin typeface="Times New Roman"/>
                <a:cs typeface="Times New Roman"/>
              </a:rPr>
              <a:t>C.D.E.</a:t>
            </a:r>
            <a:endParaRPr sz="1000">
              <a:latin typeface="Times New Roman"/>
              <a:cs typeface="Times New Roman"/>
            </a:endParaRPr>
          </a:p>
        </p:txBody>
      </p:sp>
      <p:sp>
        <p:nvSpPr>
          <p:cNvPr id="5" name="object 5"/>
          <p:cNvSpPr/>
          <p:nvPr/>
        </p:nvSpPr>
        <p:spPr>
          <a:xfrm>
            <a:off x="547369" y="3745229"/>
            <a:ext cx="199389" cy="21971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47369" y="4185920"/>
            <a:ext cx="199389" cy="21971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47369" y="4627879"/>
            <a:ext cx="199389" cy="21971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47369" y="5069840"/>
            <a:ext cx="199389" cy="219710"/>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534669" y="3032760"/>
            <a:ext cx="3385820" cy="2306320"/>
          </a:xfrm>
          <a:prstGeom prst="rect">
            <a:avLst/>
          </a:prstGeom>
        </p:spPr>
        <p:txBody>
          <a:bodyPr vert="horz" wrap="square" lIns="0" tIns="99695" rIns="0" bIns="0" rtlCol="0">
            <a:spAutoFit/>
          </a:bodyPr>
          <a:lstStyle/>
          <a:p>
            <a:pPr marL="12700">
              <a:lnSpc>
                <a:spcPct val="100000"/>
              </a:lnSpc>
              <a:spcBef>
                <a:spcPts val="785"/>
              </a:spcBef>
            </a:pPr>
            <a:r>
              <a:rPr sz="2800" b="1" spc="-10" dirty="0">
                <a:solidFill>
                  <a:srgbClr val="0070C0"/>
                </a:solidFill>
                <a:latin typeface="Arial"/>
                <a:cs typeface="Arial"/>
              </a:rPr>
              <a:t>Studies</a:t>
            </a:r>
            <a:endParaRPr sz="2800" dirty="0">
              <a:solidFill>
                <a:srgbClr val="0070C0"/>
              </a:solidFill>
              <a:latin typeface="Arial"/>
              <a:cs typeface="Arial"/>
            </a:endParaRPr>
          </a:p>
          <a:p>
            <a:pPr marL="354965">
              <a:lnSpc>
                <a:spcPct val="100000"/>
              </a:lnSpc>
              <a:spcBef>
                <a:spcPts val="590"/>
              </a:spcBef>
            </a:pPr>
            <a:r>
              <a:rPr sz="2400" spc="-10" dirty="0">
                <a:solidFill>
                  <a:srgbClr val="0070C0"/>
                </a:solidFill>
                <a:latin typeface="Arial"/>
                <a:cs typeface="Arial"/>
              </a:rPr>
              <a:t>DCCT</a:t>
            </a:r>
            <a:r>
              <a:rPr sz="2400" dirty="0">
                <a:solidFill>
                  <a:srgbClr val="0070C0"/>
                </a:solidFill>
                <a:latin typeface="Arial"/>
                <a:cs typeface="Arial"/>
              </a:rPr>
              <a:t> </a:t>
            </a:r>
            <a:r>
              <a:rPr sz="2400" spc="-5" dirty="0">
                <a:solidFill>
                  <a:srgbClr val="0070C0"/>
                </a:solidFill>
                <a:latin typeface="Arial"/>
                <a:cs typeface="Arial"/>
              </a:rPr>
              <a:t>1984-1992</a:t>
            </a:r>
            <a:endParaRPr sz="2400" dirty="0">
              <a:solidFill>
                <a:srgbClr val="0070C0"/>
              </a:solidFill>
              <a:latin typeface="Arial"/>
              <a:cs typeface="Arial"/>
            </a:endParaRPr>
          </a:p>
          <a:p>
            <a:pPr marL="354965">
              <a:lnSpc>
                <a:spcPct val="100000"/>
              </a:lnSpc>
              <a:spcBef>
                <a:spcPts val="600"/>
              </a:spcBef>
            </a:pPr>
            <a:r>
              <a:rPr sz="2400" spc="-5" dirty="0">
                <a:solidFill>
                  <a:srgbClr val="0070C0"/>
                </a:solidFill>
                <a:latin typeface="Arial"/>
                <a:cs typeface="Arial"/>
              </a:rPr>
              <a:t>EDIC</a:t>
            </a:r>
            <a:r>
              <a:rPr sz="2400" spc="-15" dirty="0">
                <a:solidFill>
                  <a:srgbClr val="0070C0"/>
                </a:solidFill>
                <a:latin typeface="Arial"/>
                <a:cs typeface="Arial"/>
              </a:rPr>
              <a:t> </a:t>
            </a:r>
            <a:r>
              <a:rPr sz="2400" spc="-5" dirty="0">
                <a:solidFill>
                  <a:srgbClr val="0070C0"/>
                </a:solidFill>
                <a:latin typeface="Arial"/>
                <a:cs typeface="Arial"/>
              </a:rPr>
              <a:t>1996</a:t>
            </a:r>
            <a:endParaRPr sz="2400" dirty="0">
              <a:solidFill>
                <a:srgbClr val="0070C0"/>
              </a:solidFill>
              <a:latin typeface="Arial"/>
              <a:cs typeface="Arial"/>
            </a:endParaRPr>
          </a:p>
          <a:p>
            <a:pPr marL="354965">
              <a:lnSpc>
                <a:spcPct val="100000"/>
              </a:lnSpc>
              <a:spcBef>
                <a:spcPts val="600"/>
              </a:spcBef>
            </a:pPr>
            <a:r>
              <a:rPr sz="2400" spc="-10" dirty="0">
                <a:solidFill>
                  <a:srgbClr val="0070C0"/>
                </a:solidFill>
                <a:latin typeface="Arial"/>
                <a:cs typeface="Arial"/>
              </a:rPr>
              <a:t>UKPDS</a:t>
            </a:r>
            <a:r>
              <a:rPr sz="2400" spc="-15" dirty="0">
                <a:solidFill>
                  <a:srgbClr val="0070C0"/>
                </a:solidFill>
                <a:latin typeface="Arial"/>
                <a:cs typeface="Arial"/>
              </a:rPr>
              <a:t> </a:t>
            </a:r>
            <a:r>
              <a:rPr sz="2400" spc="-10" dirty="0">
                <a:solidFill>
                  <a:srgbClr val="0070C0"/>
                </a:solidFill>
                <a:latin typeface="Arial"/>
                <a:cs typeface="Arial"/>
              </a:rPr>
              <a:t>1978-1998</a:t>
            </a:r>
            <a:endParaRPr sz="2400" dirty="0">
              <a:solidFill>
                <a:srgbClr val="0070C0"/>
              </a:solidFill>
              <a:latin typeface="Arial"/>
              <a:cs typeface="Arial"/>
            </a:endParaRPr>
          </a:p>
          <a:p>
            <a:pPr marL="354965">
              <a:lnSpc>
                <a:spcPct val="100000"/>
              </a:lnSpc>
              <a:spcBef>
                <a:spcPts val="600"/>
              </a:spcBef>
            </a:pPr>
            <a:r>
              <a:rPr sz="2400" dirty="0">
                <a:solidFill>
                  <a:srgbClr val="0070C0"/>
                </a:solidFill>
                <a:latin typeface="Arial"/>
                <a:cs typeface="Arial"/>
              </a:rPr>
              <a:t>Kumamoto</a:t>
            </a:r>
            <a:r>
              <a:rPr sz="2400" spc="-45" dirty="0">
                <a:solidFill>
                  <a:srgbClr val="0070C0"/>
                </a:solidFill>
                <a:latin typeface="Arial"/>
                <a:cs typeface="Arial"/>
              </a:rPr>
              <a:t> </a:t>
            </a:r>
            <a:r>
              <a:rPr sz="2400" spc="-10" dirty="0">
                <a:solidFill>
                  <a:srgbClr val="0070C0"/>
                </a:solidFill>
                <a:latin typeface="Arial"/>
                <a:cs typeface="Arial"/>
              </a:rPr>
              <a:t>1992-2000</a:t>
            </a:r>
            <a:endParaRPr sz="2400" dirty="0">
              <a:solidFill>
                <a:srgbClr val="0070C0"/>
              </a:solidFill>
              <a:latin typeface="Arial"/>
              <a:cs typeface="Arial"/>
            </a:endParaRPr>
          </a:p>
        </p:txBody>
      </p:sp>
      <p:sp>
        <p:nvSpPr>
          <p:cNvPr id="10" name="object 10"/>
          <p:cNvSpPr txBox="1"/>
          <p:nvPr/>
        </p:nvSpPr>
        <p:spPr>
          <a:xfrm>
            <a:off x="534669" y="1583690"/>
            <a:ext cx="6689090" cy="1305560"/>
          </a:xfrm>
          <a:prstGeom prst="rect">
            <a:avLst/>
          </a:prstGeom>
        </p:spPr>
        <p:txBody>
          <a:bodyPr vert="horz" wrap="square" lIns="0" tIns="12700" rIns="0" bIns="0" rtlCol="0">
            <a:spAutoFit/>
          </a:bodyPr>
          <a:lstStyle/>
          <a:p>
            <a:pPr marL="12700" marR="5080">
              <a:lnSpc>
                <a:spcPct val="100000"/>
              </a:lnSpc>
              <a:spcBef>
                <a:spcPts val="100"/>
              </a:spcBef>
            </a:pPr>
            <a:r>
              <a:rPr sz="2800" dirty="0">
                <a:solidFill>
                  <a:srgbClr val="0070C0"/>
                </a:solidFill>
                <a:latin typeface="Arial"/>
                <a:cs typeface="Arial"/>
              </a:rPr>
              <a:t>Research </a:t>
            </a:r>
            <a:r>
              <a:rPr sz="2800" spc="-5" dirty="0">
                <a:solidFill>
                  <a:srgbClr val="0070C0"/>
                </a:solidFill>
                <a:latin typeface="Arial"/>
                <a:cs typeface="Arial"/>
              </a:rPr>
              <a:t>studies between 1970 </a:t>
            </a:r>
            <a:r>
              <a:rPr sz="2800" dirty="0">
                <a:solidFill>
                  <a:srgbClr val="0070C0"/>
                </a:solidFill>
                <a:latin typeface="Arial"/>
                <a:cs typeface="Arial"/>
              </a:rPr>
              <a:t>and </a:t>
            </a:r>
            <a:r>
              <a:rPr sz="2800" spc="-5" dirty="0">
                <a:solidFill>
                  <a:srgbClr val="0070C0"/>
                </a:solidFill>
                <a:latin typeface="Arial"/>
                <a:cs typeface="Arial"/>
              </a:rPr>
              <a:t>2000  showed that </a:t>
            </a:r>
            <a:r>
              <a:rPr sz="2800" dirty="0">
                <a:solidFill>
                  <a:srgbClr val="0070C0"/>
                </a:solidFill>
                <a:latin typeface="Arial"/>
                <a:cs typeface="Arial"/>
              </a:rPr>
              <a:t>complications </a:t>
            </a:r>
            <a:r>
              <a:rPr sz="2800" spc="-5" dirty="0">
                <a:solidFill>
                  <a:srgbClr val="0070C0"/>
                </a:solidFill>
                <a:latin typeface="Arial"/>
                <a:cs typeface="Arial"/>
              </a:rPr>
              <a:t>could be  prevented by lowering high glucose</a:t>
            </a:r>
            <a:r>
              <a:rPr sz="2800" spc="-30" dirty="0">
                <a:solidFill>
                  <a:srgbClr val="0070C0"/>
                </a:solidFill>
                <a:latin typeface="Arial"/>
                <a:cs typeface="Arial"/>
              </a:rPr>
              <a:t> </a:t>
            </a:r>
            <a:r>
              <a:rPr sz="2800" spc="-5" dirty="0">
                <a:solidFill>
                  <a:srgbClr val="0070C0"/>
                </a:solidFill>
                <a:latin typeface="Arial"/>
                <a:cs typeface="Arial"/>
              </a:rPr>
              <a:t>levels</a:t>
            </a:r>
            <a:endParaRPr sz="2800" dirty="0">
              <a:solidFill>
                <a:srgbClr val="0070C0"/>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740" y="428604"/>
            <a:ext cx="8658260" cy="634148"/>
          </a:xfrm>
          <a:prstGeom prst="rect">
            <a:avLst/>
          </a:prstGeom>
        </p:spPr>
        <p:txBody>
          <a:bodyPr vert="horz" wrap="square" lIns="0" tIns="81915" rIns="0" bIns="0" rtlCol="0">
            <a:spAutoFit/>
          </a:bodyPr>
          <a:lstStyle/>
          <a:p>
            <a:pPr marL="1877695" marR="5080" indent="-1865630">
              <a:lnSpc>
                <a:spcPts val="4320"/>
              </a:lnSpc>
              <a:spcBef>
                <a:spcPts val="645"/>
              </a:spcBef>
            </a:pPr>
            <a:r>
              <a:rPr sz="4000" spc="50" dirty="0"/>
              <a:t>TYPES </a:t>
            </a:r>
            <a:r>
              <a:rPr sz="4000" spc="-130" dirty="0"/>
              <a:t>OF </a:t>
            </a:r>
            <a:r>
              <a:rPr sz="4000" dirty="0"/>
              <a:t>DIABETES </a:t>
            </a:r>
            <a:r>
              <a:rPr sz="4000" spc="-254" dirty="0"/>
              <a:t>IN  </a:t>
            </a:r>
            <a:r>
              <a:rPr sz="4000" spc="-15" dirty="0"/>
              <a:t>CHILDREN</a:t>
            </a:r>
            <a:endParaRPr sz="4000"/>
          </a:p>
        </p:txBody>
      </p:sp>
      <p:sp>
        <p:nvSpPr>
          <p:cNvPr id="3" name="object 3"/>
          <p:cNvSpPr txBox="1"/>
          <p:nvPr/>
        </p:nvSpPr>
        <p:spPr>
          <a:xfrm>
            <a:off x="471948" y="1628800"/>
            <a:ext cx="10940812" cy="3396827"/>
          </a:xfrm>
          <a:prstGeom prst="rect">
            <a:avLst/>
          </a:prstGeom>
        </p:spPr>
        <p:txBody>
          <a:bodyPr vert="horz" wrap="square" lIns="0" tIns="91440" rIns="0" bIns="0" rtlCol="0">
            <a:spAutoFit/>
          </a:bodyPr>
          <a:lstStyle/>
          <a:p>
            <a:pPr marL="241300" indent="-228600">
              <a:lnSpc>
                <a:spcPct val="100000"/>
              </a:lnSpc>
              <a:spcBef>
                <a:spcPts val="720"/>
              </a:spcBef>
              <a:buClr>
                <a:srgbClr val="F52B39"/>
              </a:buClr>
              <a:buFont typeface="Arial"/>
              <a:buChar char="•"/>
              <a:tabLst>
                <a:tab pos="241300" algn="l"/>
              </a:tabLst>
            </a:pPr>
            <a:r>
              <a:rPr sz="2600" spc="-170" dirty="0">
                <a:solidFill>
                  <a:srgbClr val="0070C0"/>
                </a:solidFill>
                <a:latin typeface="Times New Roman" panose="02020603050405020304" pitchFamily="18" charset="0"/>
                <a:cs typeface="Times New Roman" panose="02020603050405020304" pitchFamily="18" charset="0"/>
              </a:rPr>
              <a:t>Type </a:t>
            </a:r>
            <a:r>
              <a:rPr sz="2600" spc="-365" dirty="0">
                <a:solidFill>
                  <a:srgbClr val="0070C0"/>
                </a:solidFill>
                <a:latin typeface="Times New Roman" panose="02020603050405020304" pitchFamily="18" charset="0"/>
                <a:cs typeface="Times New Roman" panose="02020603050405020304" pitchFamily="18" charset="0"/>
              </a:rPr>
              <a:t>1 </a:t>
            </a:r>
            <a:r>
              <a:rPr sz="2600" spc="-170" dirty="0">
                <a:solidFill>
                  <a:srgbClr val="0070C0"/>
                </a:solidFill>
                <a:latin typeface="Times New Roman" panose="02020603050405020304" pitchFamily="18" charset="0"/>
                <a:cs typeface="Times New Roman" panose="02020603050405020304" pitchFamily="18" charset="0"/>
              </a:rPr>
              <a:t>diabetes </a:t>
            </a:r>
            <a:r>
              <a:rPr sz="2600" spc="-185" dirty="0">
                <a:solidFill>
                  <a:srgbClr val="0070C0"/>
                </a:solidFill>
                <a:latin typeface="Times New Roman" panose="02020603050405020304" pitchFamily="18" charset="0"/>
                <a:cs typeface="Times New Roman" panose="02020603050405020304" pitchFamily="18" charset="0"/>
              </a:rPr>
              <a:t>mellitus </a:t>
            </a:r>
            <a:r>
              <a:rPr sz="2600" spc="-150" dirty="0">
                <a:solidFill>
                  <a:srgbClr val="0070C0"/>
                </a:solidFill>
                <a:latin typeface="Times New Roman" panose="02020603050405020304" pitchFamily="18" charset="0"/>
                <a:cs typeface="Times New Roman" panose="02020603050405020304" pitchFamily="18" charset="0"/>
              </a:rPr>
              <a:t>accounts</a:t>
            </a:r>
            <a:r>
              <a:rPr sz="2600" spc="110" dirty="0">
                <a:solidFill>
                  <a:srgbClr val="0070C0"/>
                </a:solidFill>
                <a:latin typeface="Times New Roman" panose="02020603050405020304" pitchFamily="18" charset="0"/>
                <a:cs typeface="Times New Roman" panose="02020603050405020304" pitchFamily="18" charset="0"/>
              </a:rPr>
              <a:t> </a:t>
            </a:r>
            <a:r>
              <a:rPr sz="2600" spc="-250" dirty="0" smtClean="0">
                <a:solidFill>
                  <a:srgbClr val="0070C0"/>
                </a:solidFill>
                <a:latin typeface="Times New Roman" panose="02020603050405020304" pitchFamily="18" charset="0"/>
                <a:cs typeface="Times New Roman" panose="02020603050405020304" pitchFamily="18" charset="0"/>
              </a:rPr>
              <a:t>for</a:t>
            </a:r>
            <a:r>
              <a:rPr lang="en-IN" sz="2600" spc="-250" dirty="0" smtClean="0">
                <a:solidFill>
                  <a:srgbClr val="0070C0"/>
                </a:solidFill>
                <a:latin typeface="Times New Roman" panose="02020603050405020304" pitchFamily="18" charset="0"/>
                <a:cs typeface="Times New Roman" panose="02020603050405020304" pitchFamily="18" charset="0"/>
              </a:rPr>
              <a:t> </a:t>
            </a:r>
            <a:r>
              <a:rPr sz="2600" spc="-260" dirty="0" smtClean="0">
                <a:solidFill>
                  <a:srgbClr val="0070C0"/>
                </a:solidFill>
                <a:latin typeface="Times New Roman" panose="02020603050405020304" pitchFamily="18" charset="0"/>
                <a:cs typeface="Times New Roman" panose="02020603050405020304" pitchFamily="18" charset="0"/>
              </a:rPr>
              <a:t>&gt;90</a:t>
            </a:r>
            <a:r>
              <a:rPr sz="2600" spc="-260" dirty="0">
                <a:solidFill>
                  <a:srgbClr val="0070C0"/>
                </a:solidFill>
                <a:latin typeface="Times New Roman" panose="02020603050405020304" pitchFamily="18" charset="0"/>
                <a:cs typeface="Times New Roman" panose="02020603050405020304" pitchFamily="18" charset="0"/>
              </a:rPr>
              <a:t>% </a:t>
            </a:r>
            <a:r>
              <a:rPr sz="2600" spc="-265" dirty="0">
                <a:solidFill>
                  <a:srgbClr val="0070C0"/>
                </a:solidFill>
                <a:latin typeface="Times New Roman" panose="02020603050405020304" pitchFamily="18" charset="0"/>
                <a:cs typeface="Times New Roman" panose="02020603050405020304" pitchFamily="18" charset="0"/>
              </a:rPr>
              <a:t>of</a:t>
            </a:r>
            <a:r>
              <a:rPr sz="2600" spc="85" dirty="0">
                <a:solidFill>
                  <a:srgbClr val="0070C0"/>
                </a:solidFill>
                <a:latin typeface="Times New Roman" panose="02020603050405020304" pitchFamily="18" charset="0"/>
                <a:cs typeface="Times New Roman" panose="02020603050405020304" pitchFamily="18" charset="0"/>
              </a:rPr>
              <a:t> </a:t>
            </a:r>
            <a:r>
              <a:rPr sz="2600" spc="-90" dirty="0">
                <a:solidFill>
                  <a:srgbClr val="0070C0"/>
                </a:solidFill>
                <a:latin typeface="Times New Roman" panose="02020603050405020304" pitchFamily="18" charset="0"/>
                <a:cs typeface="Times New Roman" panose="02020603050405020304" pitchFamily="18" charset="0"/>
              </a:rPr>
              <a:t>cases.</a:t>
            </a:r>
            <a:endParaRPr sz="2600" dirty="0">
              <a:solidFill>
                <a:srgbClr val="0070C0"/>
              </a:solidFill>
              <a:latin typeface="Times New Roman" panose="02020603050405020304" pitchFamily="18" charset="0"/>
              <a:cs typeface="Times New Roman" panose="02020603050405020304" pitchFamily="18" charset="0"/>
            </a:endParaRPr>
          </a:p>
          <a:p>
            <a:pPr marL="241300" indent="-228600">
              <a:lnSpc>
                <a:spcPct val="100000"/>
              </a:lnSpc>
              <a:spcBef>
                <a:spcPts val="1620"/>
              </a:spcBef>
              <a:buClr>
                <a:srgbClr val="F52B39"/>
              </a:buClr>
              <a:buFont typeface="Arial"/>
              <a:buChar char="•"/>
              <a:tabLst>
                <a:tab pos="241300" algn="l"/>
              </a:tabLst>
            </a:pPr>
            <a:r>
              <a:rPr sz="2600" spc="-170" dirty="0">
                <a:solidFill>
                  <a:srgbClr val="0070C0"/>
                </a:solidFill>
                <a:latin typeface="Times New Roman" panose="02020603050405020304" pitchFamily="18" charset="0"/>
                <a:cs typeface="Times New Roman" panose="02020603050405020304" pitchFamily="18" charset="0"/>
              </a:rPr>
              <a:t>Type </a:t>
            </a:r>
            <a:r>
              <a:rPr sz="2600" spc="-365" dirty="0">
                <a:solidFill>
                  <a:srgbClr val="0070C0"/>
                </a:solidFill>
                <a:latin typeface="Times New Roman" panose="02020603050405020304" pitchFamily="18" charset="0"/>
                <a:cs typeface="Times New Roman" panose="02020603050405020304" pitchFamily="18" charset="0"/>
              </a:rPr>
              <a:t>2 </a:t>
            </a:r>
            <a:r>
              <a:rPr sz="2600" spc="-170" dirty="0">
                <a:solidFill>
                  <a:srgbClr val="0070C0"/>
                </a:solidFill>
                <a:latin typeface="Times New Roman" panose="02020603050405020304" pitchFamily="18" charset="0"/>
                <a:cs typeface="Times New Roman" panose="02020603050405020304" pitchFamily="18" charset="0"/>
              </a:rPr>
              <a:t>diabetes </a:t>
            </a:r>
            <a:r>
              <a:rPr sz="2600" spc="-180" dirty="0">
                <a:solidFill>
                  <a:srgbClr val="0070C0"/>
                </a:solidFill>
                <a:latin typeface="Times New Roman" panose="02020603050405020304" pitchFamily="18" charset="0"/>
                <a:cs typeface="Times New Roman" panose="02020603050405020304" pitchFamily="18" charset="0"/>
              </a:rPr>
              <a:t>is</a:t>
            </a:r>
            <a:r>
              <a:rPr sz="2600" spc="-325" dirty="0">
                <a:solidFill>
                  <a:srgbClr val="0070C0"/>
                </a:solidFill>
                <a:latin typeface="Times New Roman" panose="02020603050405020304" pitchFamily="18" charset="0"/>
                <a:cs typeface="Times New Roman" panose="02020603050405020304" pitchFamily="18" charset="0"/>
              </a:rPr>
              <a:t> </a:t>
            </a:r>
            <a:r>
              <a:rPr sz="2600" spc="-145" dirty="0">
                <a:solidFill>
                  <a:srgbClr val="0070C0"/>
                </a:solidFill>
                <a:latin typeface="Times New Roman" panose="02020603050405020304" pitchFamily="18" charset="0"/>
                <a:cs typeface="Times New Roman" panose="02020603050405020304" pitchFamily="18" charset="0"/>
              </a:rPr>
              <a:t>increasingly</a:t>
            </a:r>
            <a:endParaRPr sz="2600" dirty="0">
              <a:solidFill>
                <a:srgbClr val="0070C0"/>
              </a:solidFill>
              <a:latin typeface="Times New Roman" panose="02020603050405020304" pitchFamily="18" charset="0"/>
              <a:cs typeface="Times New Roman" panose="02020603050405020304" pitchFamily="18" charset="0"/>
            </a:endParaRPr>
          </a:p>
          <a:p>
            <a:pPr marL="241300" marR="226060">
              <a:lnSpc>
                <a:spcPct val="119900"/>
              </a:lnSpc>
            </a:pPr>
            <a:r>
              <a:rPr sz="2600" spc="-145" dirty="0">
                <a:solidFill>
                  <a:srgbClr val="0070C0"/>
                </a:solidFill>
                <a:latin typeface="Times New Roman" panose="02020603050405020304" pitchFamily="18" charset="0"/>
                <a:cs typeface="Times New Roman" panose="02020603050405020304" pitchFamily="18" charset="0"/>
              </a:rPr>
              <a:t>recognized </a:t>
            </a:r>
            <a:r>
              <a:rPr sz="2600" spc="-254" dirty="0">
                <a:solidFill>
                  <a:srgbClr val="0070C0"/>
                </a:solidFill>
                <a:latin typeface="Times New Roman" panose="02020603050405020304" pitchFamily="18" charset="0"/>
                <a:cs typeface="Times New Roman" panose="02020603050405020304" pitchFamily="18" charset="0"/>
              </a:rPr>
              <a:t>in </a:t>
            </a:r>
            <a:r>
              <a:rPr sz="2600" spc="-170" dirty="0">
                <a:solidFill>
                  <a:srgbClr val="0070C0"/>
                </a:solidFill>
                <a:latin typeface="Times New Roman" panose="02020603050405020304" pitchFamily="18" charset="0"/>
                <a:cs typeface="Times New Roman" panose="02020603050405020304" pitchFamily="18" charset="0"/>
              </a:rPr>
              <a:t>children </a:t>
            </a:r>
            <a:r>
              <a:rPr sz="2600" spc="-280" dirty="0">
                <a:solidFill>
                  <a:srgbClr val="0070C0"/>
                </a:solidFill>
                <a:latin typeface="Times New Roman" panose="02020603050405020304" pitchFamily="18" charset="0"/>
                <a:cs typeface="Times New Roman" panose="02020603050405020304" pitchFamily="18" charset="0"/>
              </a:rPr>
              <a:t>with </a:t>
            </a:r>
            <a:r>
              <a:rPr sz="2600" spc="-180" dirty="0">
                <a:solidFill>
                  <a:srgbClr val="0070C0"/>
                </a:solidFill>
                <a:latin typeface="Times New Roman" panose="02020603050405020304" pitchFamily="18" charset="0"/>
                <a:cs typeface="Times New Roman" panose="02020603050405020304" pitchFamily="18" charset="0"/>
              </a:rPr>
              <a:t>presentation  </a:t>
            </a:r>
            <a:r>
              <a:rPr sz="2600" spc="-185" dirty="0">
                <a:solidFill>
                  <a:srgbClr val="0070C0"/>
                </a:solidFill>
                <a:latin typeface="Times New Roman" panose="02020603050405020304" pitchFamily="18" charset="0"/>
                <a:cs typeface="Times New Roman" panose="02020603050405020304" pitchFamily="18" charset="0"/>
              </a:rPr>
              <a:t>like </a:t>
            </a:r>
            <a:r>
              <a:rPr sz="2600" spc="-254" dirty="0">
                <a:solidFill>
                  <a:srgbClr val="0070C0"/>
                </a:solidFill>
                <a:latin typeface="Times New Roman" panose="02020603050405020304" pitchFamily="18" charset="0"/>
                <a:cs typeface="Times New Roman" panose="02020603050405020304" pitchFamily="18" charset="0"/>
              </a:rPr>
              <a:t>in</a:t>
            </a:r>
            <a:r>
              <a:rPr sz="2600" spc="-55" dirty="0">
                <a:solidFill>
                  <a:srgbClr val="0070C0"/>
                </a:solidFill>
                <a:latin typeface="Times New Roman" panose="02020603050405020304" pitchFamily="18" charset="0"/>
                <a:cs typeface="Times New Roman" panose="02020603050405020304" pitchFamily="18" charset="0"/>
              </a:rPr>
              <a:t> </a:t>
            </a:r>
            <a:r>
              <a:rPr sz="2600" spc="-170" dirty="0">
                <a:solidFill>
                  <a:srgbClr val="0070C0"/>
                </a:solidFill>
                <a:latin typeface="Times New Roman" panose="02020603050405020304" pitchFamily="18" charset="0"/>
                <a:cs typeface="Times New Roman" panose="02020603050405020304" pitchFamily="18" charset="0"/>
              </a:rPr>
              <a:t>adults.</a:t>
            </a:r>
            <a:endParaRPr sz="2600" dirty="0">
              <a:solidFill>
                <a:srgbClr val="0070C0"/>
              </a:solidFill>
              <a:latin typeface="Times New Roman" panose="02020603050405020304" pitchFamily="18" charset="0"/>
              <a:cs typeface="Times New Roman" panose="02020603050405020304" pitchFamily="18" charset="0"/>
            </a:endParaRPr>
          </a:p>
          <a:p>
            <a:pPr marL="241300" indent="-228600">
              <a:lnSpc>
                <a:spcPct val="100000"/>
              </a:lnSpc>
              <a:spcBef>
                <a:spcPts val="1620"/>
              </a:spcBef>
              <a:buClr>
                <a:srgbClr val="F52B39"/>
              </a:buClr>
              <a:buFont typeface="Arial"/>
              <a:buChar char="•"/>
              <a:tabLst>
                <a:tab pos="241300" algn="l"/>
              </a:tabLst>
            </a:pPr>
            <a:r>
              <a:rPr sz="2600" spc="-190" dirty="0">
                <a:solidFill>
                  <a:srgbClr val="0070C0"/>
                </a:solidFill>
                <a:latin typeface="Times New Roman" panose="02020603050405020304" pitchFamily="18" charset="0"/>
                <a:cs typeface="Times New Roman" panose="02020603050405020304" pitchFamily="18" charset="0"/>
              </a:rPr>
              <a:t>Permanent </a:t>
            </a:r>
            <a:r>
              <a:rPr sz="2600" spc="-175" dirty="0">
                <a:solidFill>
                  <a:srgbClr val="0070C0"/>
                </a:solidFill>
                <a:latin typeface="Times New Roman" panose="02020603050405020304" pitchFamily="18" charset="0"/>
                <a:cs typeface="Times New Roman" panose="02020603050405020304" pitchFamily="18" charset="0"/>
              </a:rPr>
              <a:t>neonatal</a:t>
            </a:r>
            <a:r>
              <a:rPr sz="2600" spc="-65" dirty="0">
                <a:solidFill>
                  <a:srgbClr val="0070C0"/>
                </a:solidFill>
                <a:latin typeface="Times New Roman" panose="02020603050405020304" pitchFamily="18" charset="0"/>
                <a:cs typeface="Times New Roman" panose="02020603050405020304" pitchFamily="18" charset="0"/>
              </a:rPr>
              <a:t> </a:t>
            </a:r>
            <a:r>
              <a:rPr sz="2600" spc="-170" dirty="0">
                <a:solidFill>
                  <a:srgbClr val="0070C0"/>
                </a:solidFill>
                <a:latin typeface="Times New Roman" panose="02020603050405020304" pitchFamily="18" charset="0"/>
                <a:cs typeface="Times New Roman" panose="02020603050405020304" pitchFamily="18" charset="0"/>
              </a:rPr>
              <a:t>diabetes</a:t>
            </a:r>
            <a:endParaRPr sz="2600" dirty="0">
              <a:solidFill>
                <a:srgbClr val="0070C0"/>
              </a:solidFill>
              <a:latin typeface="Times New Roman" panose="02020603050405020304" pitchFamily="18" charset="0"/>
              <a:cs typeface="Times New Roman" panose="02020603050405020304" pitchFamily="18" charset="0"/>
            </a:endParaRPr>
          </a:p>
          <a:p>
            <a:pPr marL="241300" indent="-228600">
              <a:lnSpc>
                <a:spcPct val="100000"/>
              </a:lnSpc>
              <a:spcBef>
                <a:spcPts val="1620"/>
              </a:spcBef>
              <a:buClr>
                <a:srgbClr val="F52B39"/>
              </a:buClr>
              <a:buFont typeface="Arial"/>
              <a:buChar char="•"/>
              <a:tabLst>
                <a:tab pos="241300" algn="l"/>
              </a:tabLst>
            </a:pPr>
            <a:r>
              <a:rPr sz="2600" spc="-155" dirty="0">
                <a:solidFill>
                  <a:srgbClr val="0070C0"/>
                </a:solidFill>
                <a:latin typeface="Times New Roman" panose="02020603050405020304" pitchFamily="18" charset="0"/>
                <a:cs typeface="Times New Roman" panose="02020603050405020304" pitchFamily="18" charset="0"/>
              </a:rPr>
              <a:t>Transient </a:t>
            </a:r>
            <a:r>
              <a:rPr sz="2600" spc="-180" dirty="0">
                <a:solidFill>
                  <a:srgbClr val="0070C0"/>
                </a:solidFill>
                <a:latin typeface="Times New Roman" panose="02020603050405020304" pitchFamily="18" charset="0"/>
                <a:cs typeface="Times New Roman" panose="02020603050405020304" pitchFamily="18" charset="0"/>
              </a:rPr>
              <a:t>neonatal</a:t>
            </a:r>
            <a:r>
              <a:rPr sz="2600" spc="-125" dirty="0">
                <a:solidFill>
                  <a:srgbClr val="0070C0"/>
                </a:solidFill>
                <a:latin typeface="Times New Roman" panose="02020603050405020304" pitchFamily="18" charset="0"/>
                <a:cs typeface="Times New Roman" panose="02020603050405020304" pitchFamily="18" charset="0"/>
              </a:rPr>
              <a:t> </a:t>
            </a:r>
            <a:r>
              <a:rPr sz="2600" spc="-170" dirty="0">
                <a:solidFill>
                  <a:srgbClr val="0070C0"/>
                </a:solidFill>
                <a:latin typeface="Times New Roman" panose="02020603050405020304" pitchFamily="18" charset="0"/>
                <a:cs typeface="Times New Roman" panose="02020603050405020304" pitchFamily="18" charset="0"/>
              </a:rPr>
              <a:t>diabetes</a:t>
            </a:r>
            <a:endParaRPr sz="2600" dirty="0">
              <a:solidFill>
                <a:srgbClr val="0070C0"/>
              </a:solidFill>
              <a:latin typeface="Times New Roman" panose="02020603050405020304" pitchFamily="18" charset="0"/>
              <a:cs typeface="Times New Roman" panose="02020603050405020304" pitchFamily="18" charset="0"/>
            </a:endParaRPr>
          </a:p>
          <a:p>
            <a:pPr marL="241300" marR="5080" indent="-228600">
              <a:lnSpc>
                <a:spcPct val="120200"/>
              </a:lnSpc>
              <a:spcBef>
                <a:spcPts val="985"/>
              </a:spcBef>
              <a:buClr>
                <a:srgbClr val="F52B39"/>
              </a:buClr>
              <a:buFont typeface="Arial"/>
              <a:buChar char="•"/>
              <a:tabLst>
                <a:tab pos="241300" algn="l"/>
              </a:tabLst>
            </a:pPr>
            <a:r>
              <a:rPr sz="2600" spc="-140" dirty="0">
                <a:solidFill>
                  <a:srgbClr val="0070C0"/>
                </a:solidFill>
                <a:latin typeface="Times New Roman" panose="02020603050405020304" pitchFamily="18" charset="0"/>
                <a:cs typeface="Times New Roman" panose="02020603050405020304" pitchFamily="18" charset="0"/>
              </a:rPr>
              <a:t>Secondary </a:t>
            </a:r>
            <a:r>
              <a:rPr sz="2600" spc="-170" dirty="0">
                <a:solidFill>
                  <a:srgbClr val="0070C0"/>
                </a:solidFill>
                <a:latin typeface="Times New Roman" panose="02020603050405020304" pitchFamily="18" charset="0"/>
                <a:cs typeface="Times New Roman" panose="02020603050405020304" pitchFamily="18" charset="0"/>
              </a:rPr>
              <a:t>diabetes </a:t>
            </a:r>
            <a:r>
              <a:rPr sz="2600" spc="-155" dirty="0">
                <a:solidFill>
                  <a:srgbClr val="0070C0"/>
                </a:solidFill>
                <a:latin typeface="Times New Roman" panose="02020603050405020304" pitchFamily="18" charset="0"/>
                <a:cs typeface="Times New Roman" panose="02020603050405020304" pitchFamily="18" charset="0"/>
              </a:rPr>
              <a:t>e.g. </a:t>
            </a:r>
            <a:r>
              <a:rPr sz="2600" spc="-254" dirty="0">
                <a:solidFill>
                  <a:srgbClr val="0070C0"/>
                </a:solidFill>
                <a:latin typeface="Times New Roman" panose="02020603050405020304" pitchFamily="18" charset="0"/>
                <a:cs typeface="Times New Roman" panose="02020603050405020304" pitchFamily="18" charset="0"/>
              </a:rPr>
              <a:t>in </a:t>
            </a:r>
            <a:r>
              <a:rPr sz="2600" spc="-150" dirty="0">
                <a:solidFill>
                  <a:srgbClr val="0070C0"/>
                </a:solidFill>
                <a:latin typeface="Times New Roman" panose="02020603050405020304" pitchFamily="18" charset="0"/>
                <a:cs typeface="Times New Roman" panose="02020603050405020304" pitchFamily="18" charset="0"/>
              </a:rPr>
              <a:t>cystic fibrosis  </a:t>
            </a:r>
            <a:r>
              <a:rPr sz="2600" spc="-275" dirty="0">
                <a:solidFill>
                  <a:srgbClr val="0070C0"/>
                </a:solidFill>
                <a:latin typeface="Times New Roman" panose="02020603050405020304" pitchFamily="18" charset="0"/>
                <a:cs typeface="Times New Roman" panose="02020603050405020304" pitchFamily="18" charset="0"/>
              </a:rPr>
              <a:t>or </a:t>
            </a:r>
            <a:r>
              <a:rPr sz="2600" spc="-135" dirty="0">
                <a:solidFill>
                  <a:srgbClr val="0070C0"/>
                </a:solidFill>
                <a:latin typeface="Times New Roman" panose="02020603050405020304" pitchFamily="18" charset="0"/>
                <a:cs typeface="Times New Roman" panose="02020603050405020304" pitchFamily="18" charset="0"/>
              </a:rPr>
              <a:t>Cushing</a:t>
            </a:r>
            <a:r>
              <a:rPr sz="2600" spc="120" dirty="0">
                <a:solidFill>
                  <a:srgbClr val="0070C0"/>
                </a:solidFill>
                <a:latin typeface="Times New Roman" panose="02020603050405020304" pitchFamily="18" charset="0"/>
                <a:cs typeface="Times New Roman" panose="02020603050405020304" pitchFamily="18" charset="0"/>
              </a:rPr>
              <a:t> </a:t>
            </a:r>
            <a:r>
              <a:rPr sz="2600" spc="-180" dirty="0">
                <a:solidFill>
                  <a:srgbClr val="0070C0"/>
                </a:solidFill>
                <a:latin typeface="Times New Roman" panose="02020603050405020304" pitchFamily="18" charset="0"/>
                <a:cs typeface="Times New Roman" panose="02020603050405020304" pitchFamily="18" charset="0"/>
              </a:rPr>
              <a:t>syndrome.</a:t>
            </a:r>
            <a:endParaRPr sz="26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3650" y="857250"/>
            <a:ext cx="4012565" cy="756920"/>
          </a:xfrm>
          <a:prstGeom prst="rect">
            <a:avLst/>
          </a:prstGeom>
        </p:spPr>
        <p:txBody>
          <a:bodyPr vert="horz" wrap="square" lIns="0" tIns="12700" rIns="0" bIns="0" rtlCol="0">
            <a:spAutoFit/>
          </a:bodyPr>
          <a:lstStyle/>
          <a:p>
            <a:pPr marL="12700">
              <a:lnSpc>
                <a:spcPct val="100000"/>
              </a:lnSpc>
              <a:spcBef>
                <a:spcPts val="100"/>
              </a:spcBef>
            </a:pPr>
            <a:r>
              <a:rPr sz="4800" spc="-25" dirty="0"/>
              <a:t>EDUCATION</a:t>
            </a:r>
            <a:endParaRPr sz="4800"/>
          </a:p>
        </p:txBody>
      </p:sp>
      <p:sp>
        <p:nvSpPr>
          <p:cNvPr id="3" name="object 3"/>
          <p:cNvSpPr txBox="1"/>
          <p:nvPr/>
        </p:nvSpPr>
        <p:spPr>
          <a:xfrm>
            <a:off x="751840" y="2089290"/>
            <a:ext cx="7392060" cy="3729867"/>
          </a:xfrm>
          <a:prstGeom prst="rect">
            <a:avLst/>
          </a:prstGeom>
        </p:spPr>
        <p:txBody>
          <a:bodyPr vert="horz" wrap="square" lIns="0" tIns="112395" rIns="0" bIns="0" rtlCol="0">
            <a:spAutoFit/>
          </a:bodyPr>
          <a:lstStyle/>
          <a:p>
            <a:pPr marL="254000" indent="-228600">
              <a:lnSpc>
                <a:spcPct val="100000"/>
              </a:lnSpc>
              <a:spcBef>
                <a:spcPts val="885"/>
              </a:spcBef>
              <a:buFont typeface="Arial"/>
              <a:buChar char="•"/>
              <a:tabLst>
                <a:tab pos="253365" algn="l"/>
                <a:tab pos="254000" algn="l"/>
              </a:tabLst>
            </a:pPr>
            <a:r>
              <a:rPr sz="3200" b="1" spc="-105" dirty="0">
                <a:solidFill>
                  <a:srgbClr val="00007F"/>
                </a:solidFill>
                <a:latin typeface="DejaVu Sans"/>
                <a:cs typeface="DejaVu Sans"/>
              </a:rPr>
              <a:t>Educate </a:t>
            </a:r>
            <a:r>
              <a:rPr sz="3200" b="1" spc="-130" dirty="0">
                <a:solidFill>
                  <a:srgbClr val="00007F"/>
                </a:solidFill>
                <a:latin typeface="DejaVu Sans"/>
                <a:cs typeface="DejaVu Sans"/>
              </a:rPr>
              <a:t>child </a:t>
            </a:r>
            <a:r>
              <a:rPr sz="3200" b="1" spc="-415" dirty="0">
                <a:solidFill>
                  <a:srgbClr val="00007F"/>
                </a:solidFill>
                <a:latin typeface="DejaVu Sans"/>
                <a:cs typeface="DejaVu Sans"/>
              </a:rPr>
              <a:t>&amp; </a:t>
            </a:r>
            <a:r>
              <a:rPr sz="3200" b="1" spc="-120" dirty="0">
                <a:solidFill>
                  <a:srgbClr val="00007F"/>
                </a:solidFill>
                <a:latin typeface="DejaVu Sans"/>
                <a:cs typeface="DejaVu Sans"/>
              </a:rPr>
              <a:t>care </a:t>
            </a:r>
            <a:r>
              <a:rPr sz="3200" b="1" spc="-130" dirty="0">
                <a:solidFill>
                  <a:srgbClr val="00007F"/>
                </a:solidFill>
                <a:latin typeface="DejaVu Sans"/>
                <a:cs typeface="DejaVu Sans"/>
              </a:rPr>
              <a:t>givers</a:t>
            </a:r>
            <a:r>
              <a:rPr sz="3200" b="1" spc="-45" dirty="0">
                <a:solidFill>
                  <a:srgbClr val="00007F"/>
                </a:solidFill>
                <a:latin typeface="DejaVu Sans"/>
                <a:cs typeface="DejaVu Sans"/>
              </a:rPr>
              <a:t> </a:t>
            </a:r>
            <a:r>
              <a:rPr sz="3200" b="1" spc="-160" dirty="0">
                <a:solidFill>
                  <a:srgbClr val="00007F"/>
                </a:solidFill>
                <a:latin typeface="DejaVu Sans"/>
                <a:cs typeface="DejaVu Sans"/>
              </a:rPr>
              <a:t>about:</a:t>
            </a:r>
            <a:endParaRPr sz="3200" dirty="0">
              <a:latin typeface="DejaVu Sans"/>
              <a:cs typeface="DejaVu Sans"/>
            </a:endParaRPr>
          </a:p>
          <a:p>
            <a:pPr marL="774700" lvl="1" indent="-292100">
              <a:lnSpc>
                <a:spcPct val="100000"/>
              </a:lnSpc>
              <a:spcBef>
                <a:spcPts val="710"/>
              </a:spcBef>
              <a:buClr>
                <a:srgbClr val="F52B39"/>
              </a:buClr>
              <a:buFont typeface="Wingdings" pitchFamily="2" charset="2"/>
              <a:buChar char="v"/>
              <a:tabLst>
                <a:tab pos="774700" algn="l"/>
              </a:tabLst>
            </a:pPr>
            <a:r>
              <a:rPr sz="2800" b="1" spc="-105" dirty="0">
                <a:solidFill>
                  <a:srgbClr val="0070C0"/>
                </a:solidFill>
                <a:latin typeface="DejaVu Sans"/>
                <a:cs typeface="DejaVu Sans"/>
              </a:rPr>
              <a:t>Diabetes</a:t>
            </a:r>
            <a:endParaRPr sz="2800" dirty="0">
              <a:solidFill>
                <a:srgbClr val="0070C0"/>
              </a:solidFill>
              <a:latin typeface="DejaVu Sans"/>
              <a:cs typeface="DejaVu Sans"/>
            </a:endParaRPr>
          </a:p>
          <a:p>
            <a:pPr marL="795020" lvl="1" indent="-312420">
              <a:lnSpc>
                <a:spcPct val="100000"/>
              </a:lnSpc>
              <a:spcBef>
                <a:spcPts val="720"/>
              </a:spcBef>
              <a:buClr>
                <a:srgbClr val="F52B39"/>
              </a:buClr>
              <a:buFont typeface="Wingdings" pitchFamily="2" charset="2"/>
              <a:buChar char="v"/>
              <a:tabLst>
                <a:tab pos="795020" algn="l"/>
              </a:tabLst>
            </a:pPr>
            <a:r>
              <a:rPr sz="2800" b="1" spc="-105" dirty="0">
                <a:solidFill>
                  <a:srgbClr val="0070C0"/>
                </a:solidFill>
                <a:latin typeface="DejaVu Sans"/>
                <a:cs typeface="DejaVu Sans"/>
              </a:rPr>
              <a:t>Insulin</a:t>
            </a:r>
            <a:endParaRPr sz="2800" dirty="0">
              <a:solidFill>
                <a:srgbClr val="0070C0"/>
              </a:solidFill>
              <a:latin typeface="DejaVu Sans"/>
              <a:cs typeface="DejaVu Sans"/>
            </a:endParaRPr>
          </a:p>
          <a:p>
            <a:pPr marL="795020" lvl="1" indent="-312420">
              <a:lnSpc>
                <a:spcPct val="100000"/>
              </a:lnSpc>
              <a:spcBef>
                <a:spcPts val="710"/>
              </a:spcBef>
              <a:buClr>
                <a:srgbClr val="F52B39"/>
              </a:buClr>
              <a:buFont typeface="Wingdings" pitchFamily="2" charset="2"/>
              <a:buChar char="v"/>
              <a:tabLst>
                <a:tab pos="795020" algn="l"/>
              </a:tabLst>
            </a:pPr>
            <a:r>
              <a:rPr sz="2800" b="1" spc="-90" dirty="0">
                <a:solidFill>
                  <a:srgbClr val="0070C0"/>
                </a:solidFill>
                <a:latin typeface="DejaVu Sans"/>
                <a:cs typeface="DejaVu Sans"/>
              </a:rPr>
              <a:t>Life-saving</a:t>
            </a:r>
            <a:r>
              <a:rPr sz="2800" b="1" spc="170" dirty="0">
                <a:solidFill>
                  <a:srgbClr val="0070C0"/>
                </a:solidFill>
                <a:latin typeface="DejaVu Sans"/>
                <a:cs typeface="DejaVu Sans"/>
              </a:rPr>
              <a:t> </a:t>
            </a:r>
            <a:r>
              <a:rPr sz="2800" b="1" spc="-95" dirty="0">
                <a:solidFill>
                  <a:srgbClr val="0070C0"/>
                </a:solidFill>
                <a:latin typeface="DejaVu Sans"/>
                <a:cs typeface="DejaVu Sans"/>
              </a:rPr>
              <a:t>skills</a:t>
            </a:r>
            <a:endParaRPr sz="2800" dirty="0">
              <a:solidFill>
                <a:srgbClr val="0070C0"/>
              </a:solidFill>
              <a:latin typeface="DejaVu Sans"/>
              <a:cs typeface="DejaVu Sans"/>
            </a:endParaRPr>
          </a:p>
          <a:p>
            <a:pPr marL="795020" lvl="1" indent="-312420">
              <a:lnSpc>
                <a:spcPct val="100000"/>
              </a:lnSpc>
              <a:spcBef>
                <a:spcPts val="720"/>
              </a:spcBef>
              <a:buClr>
                <a:srgbClr val="F52B39"/>
              </a:buClr>
              <a:buFont typeface="Wingdings" pitchFamily="2" charset="2"/>
              <a:buChar char="v"/>
              <a:tabLst>
                <a:tab pos="795020" algn="l"/>
              </a:tabLst>
            </a:pPr>
            <a:r>
              <a:rPr sz="2800" b="1" spc="-105" dirty="0">
                <a:solidFill>
                  <a:srgbClr val="0070C0"/>
                </a:solidFill>
                <a:latin typeface="DejaVu Sans"/>
                <a:cs typeface="DejaVu Sans"/>
              </a:rPr>
              <a:t>Recognition </a:t>
            </a:r>
            <a:r>
              <a:rPr sz="2800" b="1" spc="-185" dirty="0">
                <a:solidFill>
                  <a:srgbClr val="0070C0"/>
                </a:solidFill>
                <a:latin typeface="DejaVu Sans"/>
                <a:cs typeface="DejaVu Sans"/>
              </a:rPr>
              <a:t>of </a:t>
            </a:r>
            <a:r>
              <a:rPr sz="2800" b="1" spc="-140" dirty="0">
                <a:solidFill>
                  <a:srgbClr val="0070C0"/>
                </a:solidFill>
                <a:latin typeface="DejaVu Sans"/>
                <a:cs typeface="DejaVu Sans"/>
              </a:rPr>
              <a:t>Hypo </a:t>
            </a:r>
            <a:r>
              <a:rPr sz="2800" b="1" spc="-370" dirty="0">
                <a:solidFill>
                  <a:srgbClr val="0070C0"/>
                </a:solidFill>
                <a:latin typeface="DejaVu Sans"/>
                <a:cs typeface="DejaVu Sans"/>
              </a:rPr>
              <a:t>&amp;</a:t>
            </a:r>
            <a:r>
              <a:rPr sz="2800" b="1" spc="-320" dirty="0">
                <a:solidFill>
                  <a:srgbClr val="0070C0"/>
                </a:solidFill>
                <a:latin typeface="DejaVu Sans"/>
                <a:cs typeface="DejaVu Sans"/>
              </a:rPr>
              <a:t> </a:t>
            </a:r>
            <a:r>
              <a:rPr sz="2800" b="1" spc="-95" dirty="0">
                <a:solidFill>
                  <a:srgbClr val="0070C0"/>
                </a:solidFill>
                <a:latin typeface="DejaVu Sans"/>
                <a:cs typeface="DejaVu Sans"/>
              </a:rPr>
              <a:t>DKA</a:t>
            </a:r>
            <a:endParaRPr sz="2800" dirty="0">
              <a:solidFill>
                <a:srgbClr val="0070C0"/>
              </a:solidFill>
              <a:latin typeface="DejaVu Sans"/>
              <a:cs typeface="DejaVu Sans"/>
            </a:endParaRPr>
          </a:p>
          <a:p>
            <a:pPr marL="795020" lvl="1" indent="-312420">
              <a:lnSpc>
                <a:spcPct val="100000"/>
              </a:lnSpc>
              <a:spcBef>
                <a:spcPts val="710"/>
              </a:spcBef>
              <a:buClr>
                <a:srgbClr val="F52B39"/>
              </a:buClr>
              <a:buFont typeface="Wingdings" pitchFamily="2" charset="2"/>
              <a:buChar char="v"/>
              <a:tabLst>
                <a:tab pos="795020" algn="l"/>
              </a:tabLst>
            </a:pPr>
            <a:r>
              <a:rPr sz="2800" b="1" spc="-125" dirty="0">
                <a:solidFill>
                  <a:srgbClr val="0070C0"/>
                </a:solidFill>
                <a:latin typeface="DejaVu Sans"/>
                <a:cs typeface="DejaVu Sans"/>
              </a:rPr>
              <a:t>Meal</a:t>
            </a:r>
            <a:r>
              <a:rPr sz="2800" b="1" spc="175" dirty="0">
                <a:solidFill>
                  <a:srgbClr val="0070C0"/>
                </a:solidFill>
                <a:latin typeface="DejaVu Sans"/>
                <a:cs typeface="DejaVu Sans"/>
              </a:rPr>
              <a:t> </a:t>
            </a:r>
            <a:r>
              <a:rPr sz="2800" b="1" spc="-140" dirty="0">
                <a:solidFill>
                  <a:srgbClr val="0070C0"/>
                </a:solidFill>
                <a:latin typeface="DejaVu Sans"/>
                <a:cs typeface="DejaVu Sans"/>
              </a:rPr>
              <a:t>plan</a:t>
            </a:r>
            <a:endParaRPr sz="2800" dirty="0">
              <a:solidFill>
                <a:srgbClr val="0070C0"/>
              </a:solidFill>
              <a:latin typeface="DejaVu Sans"/>
              <a:cs typeface="DejaVu Sans"/>
            </a:endParaRPr>
          </a:p>
          <a:p>
            <a:pPr marL="795020" lvl="1" indent="-312420">
              <a:lnSpc>
                <a:spcPct val="100000"/>
              </a:lnSpc>
              <a:spcBef>
                <a:spcPts val="720"/>
              </a:spcBef>
              <a:buClr>
                <a:srgbClr val="F52B39"/>
              </a:buClr>
              <a:buFont typeface="Wingdings" pitchFamily="2" charset="2"/>
              <a:buChar char="v"/>
              <a:tabLst>
                <a:tab pos="795020" algn="l"/>
              </a:tabLst>
            </a:pPr>
            <a:r>
              <a:rPr sz="2800" b="1" spc="-65" dirty="0">
                <a:solidFill>
                  <a:srgbClr val="0070C0"/>
                </a:solidFill>
                <a:latin typeface="DejaVu Sans"/>
                <a:cs typeface="DejaVu Sans"/>
              </a:rPr>
              <a:t>Sick- </a:t>
            </a:r>
            <a:r>
              <a:rPr sz="2800" b="1" spc="-165" dirty="0">
                <a:solidFill>
                  <a:srgbClr val="0070C0"/>
                </a:solidFill>
                <a:latin typeface="DejaVu Sans"/>
                <a:cs typeface="DejaVu Sans"/>
              </a:rPr>
              <a:t>day</a:t>
            </a:r>
            <a:r>
              <a:rPr sz="2800" b="1" spc="-220" dirty="0">
                <a:solidFill>
                  <a:srgbClr val="0070C0"/>
                </a:solidFill>
                <a:latin typeface="DejaVu Sans"/>
                <a:cs typeface="DejaVu Sans"/>
              </a:rPr>
              <a:t> </a:t>
            </a:r>
            <a:r>
              <a:rPr sz="2800" b="1" spc="-155" dirty="0">
                <a:solidFill>
                  <a:srgbClr val="0070C0"/>
                </a:solidFill>
                <a:latin typeface="DejaVu Sans"/>
                <a:cs typeface="DejaVu Sans"/>
              </a:rPr>
              <a:t>management</a:t>
            </a:r>
            <a:endParaRPr sz="2800" dirty="0">
              <a:solidFill>
                <a:srgbClr val="0070C0"/>
              </a:solidFill>
              <a:latin typeface="DejaVu Sans"/>
              <a:cs typeface="DejaVu San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2210" y="548640"/>
            <a:ext cx="3345815" cy="543560"/>
          </a:xfrm>
          <a:prstGeom prst="rect">
            <a:avLst/>
          </a:prstGeom>
        </p:spPr>
        <p:txBody>
          <a:bodyPr vert="horz" wrap="square" lIns="0" tIns="12700" rIns="0" bIns="0" rtlCol="0">
            <a:spAutoFit/>
          </a:bodyPr>
          <a:lstStyle/>
          <a:p>
            <a:pPr marL="12700">
              <a:lnSpc>
                <a:spcPct val="100000"/>
              </a:lnSpc>
              <a:spcBef>
                <a:spcPts val="100"/>
              </a:spcBef>
            </a:pPr>
            <a:r>
              <a:rPr sz="3400" spc="-170" dirty="0">
                <a:latin typeface="Georgia"/>
                <a:cs typeface="Georgia"/>
              </a:rPr>
              <a:t>MANAGEMENT</a:t>
            </a:r>
            <a:endParaRPr sz="3400">
              <a:latin typeface="Georgia"/>
              <a:cs typeface="Georgia"/>
            </a:endParaRPr>
          </a:p>
        </p:txBody>
      </p:sp>
      <p:sp>
        <p:nvSpPr>
          <p:cNvPr id="3" name="object 3"/>
          <p:cNvSpPr txBox="1"/>
          <p:nvPr/>
        </p:nvSpPr>
        <p:spPr>
          <a:xfrm>
            <a:off x="78739" y="1334346"/>
            <a:ext cx="8045450" cy="3236595"/>
          </a:xfrm>
          <a:prstGeom prst="rect">
            <a:avLst/>
          </a:prstGeom>
        </p:spPr>
        <p:txBody>
          <a:bodyPr vert="horz" wrap="square" lIns="0" tIns="143510" rIns="0" bIns="0" rtlCol="0">
            <a:spAutoFit/>
          </a:bodyPr>
          <a:lstStyle/>
          <a:p>
            <a:pPr marL="241300" indent="-228600">
              <a:lnSpc>
                <a:spcPct val="100000"/>
              </a:lnSpc>
              <a:spcBef>
                <a:spcPts val="1130"/>
              </a:spcBef>
              <a:buFont typeface="Arial"/>
              <a:buChar char="•"/>
              <a:tabLst>
                <a:tab pos="240665" algn="l"/>
                <a:tab pos="241300" algn="l"/>
              </a:tabLst>
            </a:pPr>
            <a:r>
              <a:rPr sz="2000" spc="50" dirty="0">
                <a:solidFill>
                  <a:srgbClr val="FF0000"/>
                </a:solidFill>
                <a:latin typeface="Trebuchet MS"/>
                <a:cs typeface="Trebuchet MS"/>
              </a:rPr>
              <a:t>Principles </a:t>
            </a:r>
            <a:r>
              <a:rPr sz="2000" spc="-45" dirty="0">
                <a:solidFill>
                  <a:srgbClr val="0070C0"/>
                </a:solidFill>
                <a:latin typeface="Trebuchet MS"/>
                <a:cs typeface="Trebuchet MS"/>
              </a:rPr>
              <a:t>of </a:t>
            </a:r>
            <a:r>
              <a:rPr sz="2000" spc="35" dirty="0">
                <a:solidFill>
                  <a:srgbClr val="0070C0"/>
                </a:solidFill>
                <a:latin typeface="Trebuchet MS"/>
                <a:cs typeface="Trebuchet MS"/>
              </a:rPr>
              <a:t>insulin</a:t>
            </a:r>
            <a:r>
              <a:rPr sz="2000" spc="-305" dirty="0">
                <a:solidFill>
                  <a:srgbClr val="0070C0"/>
                </a:solidFill>
                <a:latin typeface="Trebuchet MS"/>
                <a:cs typeface="Trebuchet MS"/>
              </a:rPr>
              <a:t> </a:t>
            </a:r>
            <a:r>
              <a:rPr sz="2000" spc="35" dirty="0">
                <a:solidFill>
                  <a:srgbClr val="0070C0"/>
                </a:solidFill>
                <a:latin typeface="Trebuchet MS"/>
                <a:cs typeface="Trebuchet MS"/>
              </a:rPr>
              <a:t>therapy</a:t>
            </a:r>
            <a:endParaRPr sz="2000" dirty="0">
              <a:solidFill>
                <a:srgbClr val="0070C0"/>
              </a:solidFill>
              <a:latin typeface="Trebuchet MS"/>
              <a:cs typeface="Trebuchet MS"/>
            </a:endParaRPr>
          </a:p>
          <a:p>
            <a:pPr marL="698500" lvl="1" indent="-228600">
              <a:lnSpc>
                <a:spcPct val="100000"/>
              </a:lnSpc>
              <a:spcBef>
                <a:spcPts val="930"/>
              </a:spcBef>
              <a:buFont typeface="Arial"/>
              <a:buChar char="•"/>
              <a:tabLst>
                <a:tab pos="697865" algn="l"/>
                <a:tab pos="698500" algn="l"/>
              </a:tabLst>
            </a:pPr>
            <a:r>
              <a:rPr sz="1800" spc="70" dirty="0">
                <a:solidFill>
                  <a:srgbClr val="0070C0"/>
                </a:solidFill>
                <a:latin typeface="Trebuchet MS"/>
                <a:cs typeface="Trebuchet MS"/>
              </a:rPr>
              <a:t>Varies</a:t>
            </a:r>
            <a:r>
              <a:rPr sz="1800" spc="-95" dirty="0">
                <a:solidFill>
                  <a:srgbClr val="0070C0"/>
                </a:solidFill>
                <a:latin typeface="Trebuchet MS"/>
                <a:cs typeface="Trebuchet MS"/>
              </a:rPr>
              <a:t> </a:t>
            </a:r>
            <a:r>
              <a:rPr sz="1800" spc="30" dirty="0">
                <a:solidFill>
                  <a:srgbClr val="0070C0"/>
                </a:solidFill>
                <a:latin typeface="Trebuchet MS"/>
                <a:cs typeface="Trebuchet MS"/>
              </a:rPr>
              <a:t>between</a:t>
            </a:r>
            <a:r>
              <a:rPr sz="1800" spc="-90" dirty="0">
                <a:solidFill>
                  <a:srgbClr val="0070C0"/>
                </a:solidFill>
                <a:latin typeface="Trebuchet MS"/>
                <a:cs typeface="Trebuchet MS"/>
              </a:rPr>
              <a:t> </a:t>
            </a:r>
            <a:r>
              <a:rPr sz="1800" spc="45" dirty="0">
                <a:solidFill>
                  <a:srgbClr val="0070C0"/>
                </a:solidFill>
                <a:latin typeface="Trebuchet MS"/>
                <a:cs typeface="Trebuchet MS"/>
              </a:rPr>
              <a:t>individuals</a:t>
            </a:r>
            <a:r>
              <a:rPr sz="1800" spc="-80" dirty="0">
                <a:solidFill>
                  <a:srgbClr val="0070C0"/>
                </a:solidFill>
                <a:latin typeface="Trebuchet MS"/>
                <a:cs typeface="Trebuchet MS"/>
              </a:rPr>
              <a:t> </a:t>
            </a:r>
            <a:r>
              <a:rPr sz="1800" spc="55" dirty="0">
                <a:solidFill>
                  <a:srgbClr val="0070C0"/>
                </a:solidFill>
                <a:latin typeface="Trebuchet MS"/>
                <a:cs typeface="Trebuchet MS"/>
              </a:rPr>
              <a:t>and</a:t>
            </a:r>
            <a:r>
              <a:rPr sz="1800" spc="-90" dirty="0">
                <a:solidFill>
                  <a:srgbClr val="0070C0"/>
                </a:solidFill>
                <a:latin typeface="Trebuchet MS"/>
                <a:cs typeface="Trebuchet MS"/>
              </a:rPr>
              <a:t> </a:t>
            </a:r>
            <a:r>
              <a:rPr sz="1800" spc="70" dirty="0">
                <a:solidFill>
                  <a:srgbClr val="0070C0"/>
                </a:solidFill>
                <a:latin typeface="Trebuchet MS"/>
                <a:cs typeface="Trebuchet MS"/>
              </a:rPr>
              <a:t>changes</a:t>
            </a:r>
            <a:r>
              <a:rPr sz="1800" spc="-90" dirty="0">
                <a:solidFill>
                  <a:srgbClr val="0070C0"/>
                </a:solidFill>
                <a:latin typeface="Trebuchet MS"/>
                <a:cs typeface="Trebuchet MS"/>
              </a:rPr>
              <a:t> </a:t>
            </a:r>
            <a:r>
              <a:rPr sz="1800" spc="60" dirty="0">
                <a:solidFill>
                  <a:srgbClr val="0070C0"/>
                </a:solidFill>
                <a:latin typeface="Trebuchet MS"/>
                <a:cs typeface="Trebuchet MS"/>
              </a:rPr>
              <a:t>over</a:t>
            </a:r>
            <a:r>
              <a:rPr sz="1800" spc="-90" dirty="0">
                <a:solidFill>
                  <a:srgbClr val="0070C0"/>
                </a:solidFill>
                <a:latin typeface="Trebuchet MS"/>
                <a:cs typeface="Trebuchet MS"/>
              </a:rPr>
              <a:t> </a:t>
            </a:r>
            <a:r>
              <a:rPr sz="1800" spc="-15" dirty="0">
                <a:solidFill>
                  <a:srgbClr val="0070C0"/>
                </a:solidFill>
                <a:latin typeface="Trebuchet MS"/>
                <a:cs typeface="Trebuchet MS"/>
              </a:rPr>
              <a:t>time</a:t>
            </a:r>
            <a:endParaRPr sz="1800" dirty="0">
              <a:solidFill>
                <a:srgbClr val="0070C0"/>
              </a:solidFill>
              <a:latin typeface="Trebuchet MS"/>
              <a:cs typeface="Trebuchet MS"/>
            </a:endParaRPr>
          </a:p>
          <a:p>
            <a:pPr marL="698500" marR="5080" lvl="1" indent="-228600">
              <a:lnSpc>
                <a:spcPct val="119900"/>
              </a:lnSpc>
              <a:spcBef>
                <a:spcPts val="500"/>
              </a:spcBef>
              <a:buFont typeface="Arial"/>
              <a:buChar char="•"/>
              <a:tabLst>
                <a:tab pos="697865" algn="l"/>
                <a:tab pos="698500" algn="l"/>
              </a:tabLst>
            </a:pPr>
            <a:r>
              <a:rPr sz="1800" spc="25" dirty="0">
                <a:solidFill>
                  <a:srgbClr val="0070C0"/>
                </a:solidFill>
                <a:latin typeface="Trebuchet MS"/>
                <a:cs typeface="Trebuchet MS"/>
              </a:rPr>
              <a:t>The</a:t>
            </a:r>
            <a:r>
              <a:rPr sz="1800" spc="-90" dirty="0">
                <a:solidFill>
                  <a:srgbClr val="0070C0"/>
                </a:solidFill>
                <a:latin typeface="Trebuchet MS"/>
                <a:cs typeface="Trebuchet MS"/>
              </a:rPr>
              <a:t> </a:t>
            </a:r>
            <a:r>
              <a:rPr sz="1800" spc="15" dirty="0">
                <a:solidFill>
                  <a:srgbClr val="0070C0"/>
                </a:solidFill>
                <a:latin typeface="Trebuchet MS"/>
                <a:cs typeface="Trebuchet MS"/>
              </a:rPr>
              <a:t>correct</a:t>
            </a:r>
            <a:r>
              <a:rPr sz="1800" spc="-95" dirty="0">
                <a:solidFill>
                  <a:srgbClr val="0070C0"/>
                </a:solidFill>
                <a:latin typeface="Trebuchet MS"/>
                <a:cs typeface="Trebuchet MS"/>
              </a:rPr>
              <a:t> </a:t>
            </a:r>
            <a:r>
              <a:rPr sz="1800" spc="80" dirty="0">
                <a:solidFill>
                  <a:srgbClr val="0070C0"/>
                </a:solidFill>
                <a:latin typeface="Trebuchet MS"/>
                <a:cs typeface="Trebuchet MS"/>
              </a:rPr>
              <a:t>dose</a:t>
            </a:r>
            <a:r>
              <a:rPr sz="1800" spc="-85" dirty="0">
                <a:solidFill>
                  <a:srgbClr val="0070C0"/>
                </a:solidFill>
                <a:latin typeface="Trebuchet MS"/>
                <a:cs typeface="Trebuchet MS"/>
              </a:rPr>
              <a:t> </a:t>
            </a:r>
            <a:r>
              <a:rPr sz="1800" spc="-40" dirty="0">
                <a:solidFill>
                  <a:srgbClr val="0070C0"/>
                </a:solidFill>
                <a:latin typeface="Trebuchet MS"/>
                <a:cs typeface="Trebuchet MS"/>
              </a:rPr>
              <a:t>of</a:t>
            </a:r>
            <a:r>
              <a:rPr sz="1800" spc="-80" dirty="0">
                <a:solidFill>
                  <a:srgbClr val="0070C0"/>
                </a:solidFill>
                <a:latin typeface="Trebuchet MS"/>
                <a:cs typeface="Trebuchet MS"/>
              </a:rPr>
              <a:t> </a:t>
            </a:r>
            <a:r>
              <a:rPr sz="1800" spc="30" dirty="0">
                <a:solidFill>
                  <a:srgbClr val="0070C0"/>
                </a:solidFill>
                <a:latin typeface="Trebuchet MS"/>
                <a:cs typeface="Trebuchet MS"/>
              </a:rPr>
              <a:t>insulin</a:t>
            </a:r>
            <a:r>
              <a:rPr sz="1800" spc="-85" dirty="0">
                <a:solidFill>
                  <a:srgbClr val="0070C0"/>
                </a:solidFill>
                <a:latin typeface="Trebuchet MS"/>
                <a:cs typeface="Trebuchet MS"/>
              </a:rPr>
              <a:t> </a:t>
            </a:r>
            <a:r>
              <a:rPr sz="1800" spc="45" dirty="0">
                <a:solidFill>
                  <a:srgbClr val="0070C0"/>
                </a:solidFill>
                <a:latin typeface="Trebuchet MS"/>
                <a:cs typeface="Trebuchet MS"/>
              </a:rPr>
              <a:t>is</a:t>
            </a:r>
            <a:r>
              <a:rPr sz="1800" spc="-80" dirty="0">
                <a:solidFill>
                  <a:srgbClr val="0070C0"/>
                </a:solidFill>
                <a:latin typeface="Trebuchet MS"/>
                <a:cs typeface="Trebuchet MS"/>
              </a:rPr>
              <a:t> </a:t>
            </a:r>
            <a:r>
              <a:rPr sz="1800" spc="-30" dirty="0">
                <a:solidFill>
                  <a:srgbClr val="0070C0"/>
                </a:solidFill>
                <a:latin typeface="Trebuchet MS"/>
                <a:cs typeface="Trebuchet MS"/>
              </a:rPr>
              <a:t>the</a:t>
            </a:r>
            <a:r>
              <a:rPr sz="1800" spc="-85" dirty="0">
                <a:solidFill>
                  <a:srgbClr val="0070C0"/>
                </a:solidFill>
                <a:latin typeface="Trebuchet MS"/>
                <a:cs typeface="Trebuchet MS"/>
              </a:rPr>
              <a:t> </a:t>
            </a:r>
            <a:r>
              <a:rPr sz="1800" spc="80" dirty="0">
                <a:solidFill>
                  <a:srgbClr val="0070C0"/>
                </a:solidFill>
                <a:latin typeface="Trebuchet MS"/>
                <a:cs typeface="Trebuchet MS"/>
              </a:rPr>
              <a:t>dose</a:t>
            </a:r>
            <a:r>
              <a:rPr sz="1800" spc="-85" dirty="0">
                <a:solidFill>
                  <a:srgbClr val="0070C0"/>
                </a:solidFill>
                <a:latin typeface="Trebuchet MS"/>
                <a:cs typeface="Trebuchet MS"/>
              </a:rPr>
              <a:t> </a:t>
            </a:r>
            <a:r>
              <a:rPr sz="1800" spc="-75" dirty="0">
                <a:solidFill>
                  <a:srgbClr val="0070C0"/>
                </a:solidFill>
                <a:latin typeface="Trebuchet MS"/>
                <a:cs typeface="Trebuchet MS"/>
              </a:rPr>
              <a:t>that</a:t>
            </a:r>
            <a:r>
              <a:rPr sz="1800" spc="-95" dirty="0">
                <a:solidFill>
                  <a:srgbClr val="0070C0"/>
                </a:solidFill>
                <a:latin typeface="Trebuchet MS"/>
                <a:cs typeface="Trebuchet MS"/>
              </a:rPr>
              <a:t> </a:t>
            </a:r>
            <a:r>
              <a:rPr sz="1800" spc="45" dirty="0">
                <a:solidFill>
                  <a:srgbClr val="0070C0"/>
                </a:solidFill>
                <a:latin typeface="Trebuchet MS"/>
                <a:cs typeface="Trebuchet MS"/>
              </a:rPr>
              <a:t>achieves</a:t>
            </a:r>
            <a:r>
              <a:rPr sz="1800" spc="-85" dirty="0">
                <a:solidFill>
                  <a:srgbClr val="0070C0"/>
                </a:solidFill>
                <a:latin typeface="Trebuchet MS"/>
                <a:cs typeface="Trebuchet MS"/>
              </a:rPr>
              <a:t> </a:t>
            </a:r>
            <a:r>
              <a:rPr sz="1800" spc="-30" dirty="0">
                <a:solidFill>
                  <a:srgbClr val="0070C0"/>
                </a:solidFill>
                <a:latin typeface="Trebuchet MS"/>
                <a:cs typeface="Trebuchet MS"/>
              </a:rPr>
              <a:t>the</a:t>
            </a:r>
            <a:r>
              <a:rPr sz="1800" spc="-85" dirty="0">
                <a:solidFill>
                  <a:srgbClr val="0070C0"/>
                </a:solidFill>
                <a:latin typeface="Trebuchet MS"/>
                <a:cs typeface="Trebuchet MS"/>
              </a:rPr>
              <a:t> </a:t>
            </a:r>
            <a:r>
              <a:rPr sz="1800" spc="30" dirty="0">
                <a:solidFill>
                  <a:srgbClr val="0070C0"/>
                </a:solidFill>
                <a:latin typeface="Trebuchet MS"/>
                <a:cs typeface="Trebuchet MS"/>
              </a:rPr>
              <a:t>best</a:t>
            </a:r>
            <a:r>
              <a:rPr sz="1800" spc="-90" dirty="0">
                <a:solidFill>
                  <a:srgbClr val="0070C0"/>
                </a:solidFill>
                <a:latin typeface="Trebuchet MS"/>
                <a:cs typeface="Trebuchet MS"/>
              </a:rPr>
              <a:t> </a:t>
            </a:r>
            <a:r>
              <a:rPr sz="1800" spc="65" dirty="0">
                <a:solidFill>
                  <a:srgbClr val="0070C0"/>
                </a:solidFill>
                <a:latin typeface="Trebuchet MS"/>
                <a:cs typeface="Trebuchet MS"/>
              </a:rPr>
              <a:t>glycemic  </a:t>
            </a:r>
            <a:r>
              <a:rPr sz="1800" spc="10" dirty="0">
                <a:solidFill>
                  <a:srgbClr val="0070C0"/>
                </a:solidFill>
                <a:latin typeface="Trebuchet MS"/>
                <a:cs typeface="Trebuchet MS"/>
              </a:rPr>
              <a:t>control </a:t>
            </a:r>
            <a:r>
              <a:rPr sz="1800" spc="-25" dirty="0">
                <a:solidFill>
                  <a:srgbClr val="0070C0"/>
                </a:solidFill>
                <a:latin typeface="Trebuchet MS"/>
                <a:cs typeface="Trebuchet MS"/>
              </a:rPr>
              <a:t>without </a:t>
            </a:r>
            <a:r>
              <a:rPr sz="1800" spc="60" dirty="0">
                <a:solidFill>
                  <a:srgbClr val="0070C0"/>
                </a:solidFill>
                <a:latin typeface="Trebuchet MS"/>
                <a:cs typeface="Trebuchet MS"/>
              </a:rPr>
              <a:t>causing </a:t>
            </a:r>
            <a:r>
              <a:rPr sz="1800" spc="70" dirty="0">
                <a:solidFill>
                  <a:srgbClr val="0070C0"/>
                </a:solidFill>
                <a:latin typeface="Trebuchet MS"/>
                <a:cs typeface="Trebuchet MS"/>
              </a:rPr>
              <a:t>obvious hypoglycemia problems </a:t>
            </a:r>
            <a:r>
              <a:rPr sz="1800" spc="60" dirty="0">
                <a:solidFill>
                  <a:srgbClr val="0070C0"/>
                </a:solidFill>
                <a:latin typeface="Trebuchet MS"/>
                <a:cs typeface="Trebuchet MS"/>
              </a:rPr>
              <a:t>and  </a:t>
            </a:r>
            <a:r>
              <a:rPr sz="1800" spc="55" dirty="0">
                <a:solidFill>
                  <a:srgbClr val="0070C0"/>
                </a:solidFill>
                <a:latin typeface="Trebuchet MS"/>
                <a:cs typeface="Trebuchet MS"/>
              </a:rPr>
              <a:t>achieving</a:t>
            </a:r>
            <a:r>
              <a:rPr sz="1800" spc="-90" dirty="0">
                <a:solidFill>
                  <a:srgbClr val="0070C0"/>
                </a:solidFill>
                <a:latin typeface="Trebuchet MS"/>
                <a:cs typeface="Trebuchet MS"/>
              </a:rPr>
              <a:t> </a:t>
            </a:r>
            <a:r>
              <a:rPr sz="1800" spc="35" dirty="0">
                <a:solidFill>
                  <a:srgbClr val="0070C0"/>
                </a:solidFill>
                <a:latin typeface="Trebuchet MS"/>
                <a:cs typeface="Trebuchet MS"/>
              </a:rPr>
              <a:t>normal</a:t>
            </a:r>
            <a:r>
              <a:rPr sz="1800" spc="-85" dirty="0">
                <a:solidFill>
                  <a:srgbClr val="0070C0"/>
                </a:solidFill>
                <a:latin typeface="Trebuchet MS"/>
                <a:cs typeface="Trebuchet MS"/>
              </a:rPr>
              <a:t> </a:t>
            </a:r>
            <a:r>
              <a:rPr sz="1800" spc="30" dirty="0">
                <a:solidFill>
                  <a:srgbClr val="0070C0"/>
                </a:solidFill>
                <a:latin typeface="Trebuchet MS"/>
                <a:cs typeface="Trebuchet MS"/>
              </a:rPr>
              <a:t>growth(height</a:t>
            </a:r>
            <a:r>
              <a:rPr sz="1800" spc="-90" dirty="0">
                <a:solidFill>
                  <a:srgbClr val="0070C0"/>
                </a:solidFill>
                <a:latin typeface="Trebuchet MS"/>
                <a:cs typeface="Trebuchet MS"/>
              </a:rPr>
              <a:t> </a:t>
            </a:r>
            <a:r>
              <a:rPr sz="1800" spc="55" dirty="0">
                <a:solidFill>
                  <a:srgbClr val="0070C0"/>
                </a:solidFill>
                <a:latin typeface="Trebuchet MS"/>
                <a:cs typeface="Trebuchet MS"/>
              </a:rPr>
              <a:t>and</a:t>
            </a:r>
            <a:r>
              <a:rPr sz="1800" spc="-90" dirty="0">
                <a:solidFill>
                  <a:srgbClr val="0070C0"/>
                </a:solidFill>
                <a:latin typeface="Trebuchet MS"/>
                <a:cs typeface="Trebuchet MS"/>
              </a:rPr>
              <a:t> </a:t>
            </a:r>
            <a:r>
              <a:rPr sz="1800" spc="30" dirty="0">
                <a:solidFill>
                  <a:srgbClr val="0070C0"/>
                </a:solidFill>
                <a:latin typeface="Trebuchet MS"/>
                <a:cs typeface="Trebuchet MS"/>
              </a:rPr>
              <a:t>weight)</a:t>
            </a:r>
            <a:endParaRPr sz="1800" dirty="0">
              <a:solidFill>
                <a:srgbClr val="0070C0"/>
              </a:solidFill>
              <a:latin typeface="Trebuchet MS"/>
              <a:cs typeface="Trebuchet MS"/>
            </a:endParaRPr>
          </a:p>
          <a:p>
            <a:pPr marL="698500" lvl="1" indent="-228600">
              <a:lnSpc>
                <a:spcPct val="100000"/>
              </a:lnSpc>
              <a:spcBef>
                <a:spcPts val="930"/>
              </a:spcBef>
              <a:buFont typeface="Arial"/>
              <a:buChar char="•"/>
              <a:tabLst>
                <a:tab pos="697865" algn="l"/>
                <a:tab pos="698500" algn="l"/>
              </a:tabLst>
            </a:pPr>
            <a:r>
              <a:rPr sz="1800" spc="105" dirty="0">
                <a:solidFill>
                  <a:srgbClr val="0070C0"/>
                </a:solidFill>
                <a:latin typeface="Trebuchet MS"/>
                <a:cs typeface="Trebuchet MS"/>
              </a:rPr>
              <a:t>Dosage </a:t>
            </a:r>
            <a:r>
              <a:rPr sz="1800" spc="85" dirty="0">
                <a:solidFill>
                  <a:srgbClr val="0070C0"/>
                </a:solidFill>
                <a:latin typeface="Trebuchet MS"/>
                <a:cs typeface="Trebuchet MS"/>
              </a:rPr>
              <a:t>depends</a:t>
            </a:r>
            <a:r>
              <a:rPr sz="1800" spc="-280" dirty="0">
                <a:solidFill>
                  <a:srgbClr val="0070C0"/>
                </a:solidFill>
                <a:latin typeface="Trebuchet MS"/>
                <a:cs typeface="Trebuchet MS"/>
              </a:rPr>
              <a:t> </a:t>
            </a:r>
            <a:r>
              <a:rPr sz="1800" spc="-15" dirty="0">
                <a:solidFill>
                  <a:srgbClr val="0070C0"/>
                </a:solidFill>
                <a:latin typeface="Trebuchet MS"/>
                <a:cs typeface="Trebuchet MS"/>
              </a:rPr>
              <a:t>on,</a:t>
            </a:r>
            <a:endParaRPr sz="1800" dirty="0">
              <a:solidFill>
                <a:srgbClr val="0070C0"/>
              </a:solidFill>
              <a:latin typeface="Trebuchet MS"/>
              <a:cs typeface="Trebuchet MS"/>
            </a:endParaRPr>
          </a:p>
          <a:p>
            <a:pPr marL="1155700" marR="173355" lvl="2" indent="-228600">
              <a:lnSpc>
                <a:spcPct val="119800"/>
              </a:lnSpc>
              <a:spcBef>
                <a:spcPts val="500"/>
              </a:spcBef>
              <a:buFont typeface="Arial"/>
              <a:buChar char="•"/>
              <a:tabLst>
                <a:tab pos="1155065" algn="l"/>
                <a:tab pos="1155700" algn="l"/>
              </a:tabLst>
            </a:pPr>
            <a:r>
              <a:rPr sz="1600" spc="65" dirty="0">
                <a:solidFill>
                  <a:srgbClr val="0070C0"/>
                </a:solidFill>
                <a:latin typeface="Trebuchet MS"/>
                <a:cs typeface="Trebuchet MS"/>
              </a:rPr>
              <a:t>Age, </a:t>
            </a:r>
            <a:r>
              <a:rPr sz="1600" dirty="0">
                <a:solidFill>
                  <a:srgbClr val="0070C0"/>
                </a:solidFill>
                <a:latin typeface="Trebuchet MS"/>
                <a:cs typeface="Trebuchet MS"/>
              </a:rPr>
              <a:t>weight, </a:t>
            </a:r>
            <a:r>
              <a:rPr sz="1600" spc="30" dirty="0">
                <a:solidFill>
                  <a:srgbClr val="0070C0"/>
                </a:solidFill>
                <a:latin typeface="Trebuchet MS"/>
                <a:cs typeface="Trebuchet MS"/>
              </a:rPr>
              <a:t>stage </a:t>
            </a:r>
            <a:r>
              <a:rPr sz="1600" spc="-45" dirty="0">
                <a:solidFill>
                  <a:srgbClr val="0070C0"/>
                </a:solidFill>
                <a:latin typeface="Trebuchet MS"/>
                <a:cs typeface="Trebuchet MS"/>
              </a:rPr>
              <a:t>of </a:t>
            </a:r>
            <a:r>
              <a:rPr sz="1600" spc="20" dirty="0">
                <a:solidFill>
                  <a:srgbClr val="0070C0"/>
                </a:solidFill>
                <a:latin typeface="Trebuchet MS"/>
                <a:cs typeface="Trebuchet MS"/>
              </a:rPr>
              <a:t>puberty, </a:t>
            </a:r>
            <a:r>
              <a:rPr sz="1600" spc="15" dirty="0">
                <a:solidFill>
                  <a:srgbClr val="0070C0"/>
                </a:solidFill>
                <a:latin typeface="Trebuchet MS"/>
                <a:cs typeface="Trebuchet MS"/>
              </a:rPr>
              <a:t>duration </a:t>
            </a:r>
            <a:r>
              <a:rPr sz="1600" spc="45" dirty="0">
                <a:solidFill>
                  <a:srgbClr val="0070C0"/>
                </a:solidFill>
                <a:latin typeface="Trebuchet MS"/>
                <a:cs typeface="Trebuchet MS"/>
              </a:rPr>
              <a:t>and </a:t>
            </a:r>
            <a:r>
              <a:rPr sz="1600" spc="50" dirty="0">
                <a:solidFill>
                  <a:srgbClr val="0070C0"/>
                </a:solidFill>
                <a:latin typeface="Trebuchet MS"/>
                <a:cs typeface="Trebuchet MS"/>
              </a:rPr>
              <a:t>phase </a:t>
            </a:r>
            <a:r>
              <a:rPr sz="1600" spc="-40" dirty="0">
                <a:solidFill>
                  <a:srgbClr val="0070C0"/>
                </a:solidFill>
                <a:latin typeface="Trebuchet MS"/>
                <a:cs typeface="Trebuchet MS"/>
              </a:rPr>
              <a:t>of </a:t>
            </a:r>
            <a:r>
              <a:rPr sz="1600" spc="15" dirty="0">
                <a:solidFill>
                  <a:srgbClr val="0070C0"/>
                </a:solidFill>
                <a:latin typeface="Trebuchet MS"/>
                <a:cs typeface="Trebuchet MS"/>
              </a:rPr>
              <a:t>diabetes, </a:t>
            </a:r>
            <a:r>
              <a:rPr sz="1600" spc="-40" dirty="0">
                <a:solidFill>
                  <a:srgbClr val="0070C0"/>
                </a:solidFill>
                <a:latin typeface="Trebuchet MS"/>
                <a:cs typeface="Trebuchet MS"/>
              </a:rPr>
              <a:t>state of  </a:t>
            </a:r>
            <a:r>
              <a:rPr sz="1600" spc="-10" dirty="0">
                <a:solidFill>
                  <a:srgbClr val="0070C0"/>
                </a:solidFill>
                <a:latin typeface="Trebuchet MS"/>
                <a:cs typeface="Trebuchet MS"/>
              </a:rPr>
              <a:t>injection</a:t>
            </a:r>
            <a:r>
              <a:rPr sz="1600" spc="-85" dirty="0">
                <a:solidFill>
                  <a:srgbClr val="0070C0"/>
                </a:solidFill>
                <a:latin typeface="Trebuchet MS"/>
                <a:cs typeface="Trebuchet MS"/>
              </a:rPr>
              <a:t> </a:t>
            </a:r>
            <a:r>
              <a:rPr sz="1600" spc="-15" dirty="0">
                <a:solidFill>
                  <a:srgbClr val="0070C0"/>
                </a:solidFill>
                <a:latin typeface="Trebuchet MS"/>
                <a:cs typeface="Trebuchet MS"/>
              </a:rPr>
              <a:t>sites,</a:t>
            </a:r>
            <a:r>
              <a:rPr sz="1600" spc="-70" dirty="0">
                <a:solidFill>
                  <a:srgbClr val="0070C0"/>
                </a:solidFill>
                <a:latin typeface="Trebuchet MS"/>
                <a:cs typeface="Trebuchet MS"/>
              </a:rPr>
              <a:t> </a:t>
            </a:r>
            <a:r>
              <a:rPr sz="1600" spc="-15" dirty="0">
                <a:solidFill>
                  <a:srgbClr val="0070C0"/>
                </a:solidFill>
                <a:latin typeface="Trebuchet MS"/>
                <a:cs typeface="Trebuchet MS"/>
              </a:rPr>
              <a:t>nutritional</a:t>
            </a:r>
            <a:r>
              <a:rPr sz="1600" spc="-65" dirty="0">
                <a:solidFill>
                  <a:srgbClr val="0070C0"/>
                </a:solidFill>
                <a:latin typeface="Trebuchet MS"/>
                <a:cs typeface="Trebuchet MS"/>
              </a:rPr>
              <a:t> </a:t>
            </a:r>
            <a:r>
              <a:rPr sz="1600" spc="5" dirty="0">
                <a:solidFill>
                  <a:srgbClr val="0070C0"/>
                </a:solidFill>
                <a:latin typeface="Trebuchet MS"/>
                <a:cs typeface="Trebuchet MS"/>
              </a:rPr>
              <a:t>intake</a:t>
            </a:r>
            <a:r>
              <a:rPr sz="1600" spc="-85" dirty="0">
                <a:solidFill>
                  <a:srgbClr val="0070C0"/>
                </a:solidFill>
                <a:latin typeface="Trebuchet MS"/>
                <a:cs typeface="Trebuchet MS"/>
              </a:rPr>
              <a:t> </a:t>
            </a:r>
            <a:r>
              <a:rPr sz="1600" spc="50" dirty="0">
                <a:solidFill>
                  <a:srgbClr val="0070C0"/>
                </a:solidFill>
                <a:latin typeface="Trebuchet MS"/>
                <a:cs typeface="Trebuchet MS"/>
              </a:rPr>
              <a:t>and</a:t>
            </a:r>
            <a:r>
              <a:rPr sz="1600" spc="-75" dirty="0">
                <a:solidFill>
                  <a:srgbClr val="0070C0"/>
                </a:solidFill>
                <a:latin typeface="Trebuchet MS"/>
                <a:cs typeface="Trebuchet MS"/>
              </a:rPr>
              <a:t> </a:t>
            </a:r>
            <a:r>
              <a:rPr sz="1600" dirty="0">
                <a:solidFill>
                  <a:srgbClr val="0070C0"/>
                </a:solidFill>
                <a:latin typeface="Trebuchet MS"/>
                <a:cs typeface="Trebuchet MS"/>
              </a:rPr>
              <a:t>distribution,</a:t>
            </a:r>
            <a:r>
              <a:rPr sz="1600" spc="-65" dirty="0">
                <a:solidFill>
                  <a:srgbClr val="0070C0"/>
                </a:solidFill>
                <a:latin typeface="Trebuchet MS"/>
                <a:cs typeface="Trebuchet MS"/>
              </a:rPr>
              <a:t> </a:t>
            </a:r>
            <a:r>
              <a:rPr sz="1600" spc="40" dirty="0">
                <a:solidFill>
                  <a:srgbClr val="0070C0"/>
                </a:solidFill>
                <a:latin typeface="Trebuchet MS"/>
                <a:cs typeface="Trebuchet MS"/>
              </a:rPr>
              <a:t>exercise</a:t>
            </a:r>
            <a:r>
              <a:rPr sz="1600" spc="-70" dirty="0">
                <a:solidFill>
                  <a:srgbClr val="0070C0"/>
                </a:solidFill>
                <a:latin typeface="Trebuchet MS"/>
                <a:cs typeface="Trebuchet MS"/>
              </a:rPr>
              <a:t> </a:t>
            </a:r>
            <a:r>
              <a:rPr sz="1600" spc="-30" dirty="0">
                <a:solidFill>
                  <a:srgbClr val="0070C0"/>
                </a:solidFill>
                <a:latin typeface="Trebuchet MS"/>
                <a:cs typeface="Trebuchet MS"/>
              </a:rPr>
              <a:t>pattern,</a:t>
            </a:r>
            <a:r>
              <a:rPr sz="1600" spc="-70" dirty="0">
                <a:solidFill>
                  <a:srgbClr val="0070C0"/>
                </a:solidFill>
                <a:latin typeface="Trebuchet MS"/>
                <a:cs typeface="Trebuchet MS"/>
              </a:rPr>
              <a:t> </a:t>
            </a:r>
            <a:r>
              <a:rPr sz="1600" spc="45" dirty="0">
                <a:solidFill>
                  <a:srgbClr val="0070C0"/>
                </a:solidFill>
                <a:latin typeface="Trebuchet MS"/>
                <a:cs typeface="Trebuchet MS"/>
              </a:rPr>
              <a:t>daily  </a:t>
            </a:r>
            <a:r>
              <a:rPr sz="1600" spc="5" dirty="0">
                <a:solidFill>
                  <a:srgbClr val="0070C0"/>
                </a:solidFill>
                <a:latin typeface="Trebuchet MS"/>
                <a:cs typeface="Trebuchet MS"/>
              </a:rPr>
              <a:t>routine</a:t>
            </a:r>
            <a:endParaRPr sz="1600" dirty="0">
              <a:solidFill>
                <a:srgbClr val="0070C0"/>
              </a:solidFill>
              <a:latin typeface="Trebuchet MS"/>
              <a:cs typeface="Trebuchet M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95600" y="730250"/>
            <a:ext cx="5715000" cy="54419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1300" y="1361440"/>
            <a:ext cx="219392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dirty="0">
                <a:solidFill>
                  <a:srgbClr val="0070C0"/>
                </a:solidFill>
                <a:latin typeface="Times New Roman"/>
                <a:cs typeface="Times New Roman"/>
              </a:rPr>
              <a:t>Hyperglycemia:  </a:t>
            </a:r>
            <a:r>
              <a:rPr sz="2400" b="0" dirty="0">
                <a:solidFill>
                  <a:srgbClr val="0070C0"/>
                </a:solidFill>
                <a:latin typeface="Times New Roman"/>
                <a:cs typeface="Times New Roman"/>
              </a:rPr>
              <a:t>Microangiopathic  </a:t>
            </a:r>
            <a:r>
              <a:rPr sz="2400" b="0" spc="-5" dirty="0">
                <a:solidFill>
                  <a:srgbClr val="0070C0"/>
                </a:solidFill>
                <a:latin typeface="Times New Roman"/>
                <a:cs typeface="Times New Roman"/>
              </a:rPr>
              <a:t>complications</a:t>
            </a:r>
            <a:endParaRPr sz="2400" dirty="0">
              <a:solidFill>
                <a:srgbClr val="0070C0"/>
              </a:solidFill>
              <a:latin typeface="Times New Roman"/>
              <a:cs typeface="Times New Roman"/>
            </a:endParaRPr>
          </a:p>
        </p:txBody>
      </p:sp>
      <p:sp>
        <p:nvSpPr>
          <p:cNvPr id="4" name="object 4"/>
          <p:cNvSpPr txBox="1"/>
          <p:nvPr/>
        </p:nvSpPr>
        <p:spPr>
          <a:xfrm>
            <a:off x="382270" y="4149090"/>
            <a:ext cx="1990725" cy="1854200"/>
          </a:xfrm>
          <a:prstGeom prst="rect">
            <a:avLst/>
          </a:prstGeom>
        </p:spPr>
        <p:txBody>
          <a:bodyPr vert="horz" wrap="square" lIns="0" tIns="12700" rIns="0" bIns="0" rtlCol="0">
            <a:spAutoFit/>
          </a:bodyPr>
          <a:lstStyle/>
          <a:p>
            <a:pPr marL="12700" marR="5080">
              <a:lnSpc>
                <a:spcPct val="100000"/>
              </a:lnSpc>
              <a:spcBef>
                <a:spcPts val="100"/>
              </a:spcBef>
            </a:pPr>
            <a:r>
              <a:rPr sz="2400" b="1" dirty="0">
                <a:solidFill>
                  <a:srgbClr val="0070C0"/>
                </a:solidFill>
                <a:latin typeface="Times New Roman"/>
                <a:cs typeface="Times New Roman"/>
              </a:rPr>
              <a:t>Hy</a:t>
            </a:r>
            <a:r>
              <a:rPr sz="2400" b="1" spc="-5" dirty="0">
                <a:solidFill>
                  <a:srgbClr val="0070C0"/>
                </a:solidFill>
                <a:latin typeface="Times New Roman"/>
                <a:cs typeface="Times New Roman"/>
              </a:rPr>
              <a:t>p</a:t>
            </a:r>
            <a:r>
              <a:rPr sz="2400" b="1" dirty="0">
                <a:solidFill>
                  <a:srgbClr val="0070C0"/>
                </a:solidFill>
                <a:latin typeface="Times New Roman"/>
                <a:cs typeface="Times New Roman"/>
              </a:rPr>
              <a:t>oglycemi</a:t>
            </a:r>
            <a:r>
              <a:rPr sz="2400" b="1" spc="5" dirty="0">
                <a:solidFill>
                  <a:srgbClr val="0070C0"/>
                </a:solidFill>
                <a:latin typeface="Times New Roman"/>
                <a:cs typeface="Times New Roman"/>
              </a:rPr>
              <a:t>a</a:t>
            </a:r>
            <a:r>
              <a:rPr sz="2400" b="1" dirty="0">
                <a:solidFill>
                  <a:srgbClr val="0070C0"/>
                </a:solidFill>
                <a:latin typeface="Times New Roman"/>
                <a:cs typeface="Times New Roman"/>
              </a:rPr>
              <a:t>:  </a:t>
            </a:r>
            <a:r>
              <a:rPr sz="2400" spc="-5" dirty="0">
                <a:solidFill>
                  <a:srgbClr val="0070C0"/>
                </a:solidFill>
                <a:latin typeface="Times New Roman"/>
                <a:cs typeface="Times New Roman"/>
              </a:rPr>
              <a:t>Neuronal loss  Poor </a:t>
            </a:r>
            <a:r>
              <a:rPr sz="2400" dirty="0">
                <a:solidFill>
                  <a:srgbClr val="0070C0"/>
                </a:solidFill>
                <a:latin typeface="Times New Roman"/>
                <a:cs typeface="Times New Roman"/>
              </a:rPr>
              <a:t>school  </a:t>
            </a:r>
            <a:r>
              <a:rPr sz="2400" spc="-5" dirty="0">
                <a:solidFill>
                  <a:srgbClr val="0070C0"/>
                </a:solidFill>
                <a:latin typeface="Times New Roman"/>
                <a:cs typeface="Times New Roman"/>
              </a:rPr>
              <a:t>performance  seizures</a:t>
            </a:r>
            <a:endParaRPr sz="2400" dirty="0">
              <a:solidFill>
                <a:srgbClr val="0070C0"/>
              </a:solidFill>
              <a:latin typeface="Times New Roman"/>
              <a:cs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3609436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5472138"/>
          </a:xfrm>
        </p:spPr>
        <p:txBody>
          <a:bodyPr>
            <a:normAutofit fontScale="92500" lnSpcReduction="20000"/>
          </a:bodyPr>
          <a:lstStyle/>
          <a:p>
            <a:pPr>
              <a:buNone/>
            </a:pPr>
            <a:endParaRPr lang="en-IN" dirty="0" smtClean="0"/>
          </a:p>
          <a:p>
            <a:pPr>
              <a:buNone/>
            </a:pPr>
            <a:endParaRPr lang="en-IN" dirty="0"/>
          </a:p>
          <a:p>
            <a:pPr>
              <a:buNone/>
            </a:pPr>
            <a:endParaRPr lang="en-IN" dirty="0" smtClean="0"/>
          </a:p>
          <a:p>
            <a:pPr>
              <a:buNone/>
            </a:pPr>
            <a:endParaRPr lang="en-IN" dirty="0"/>
          </a:p>
          <a:p>
            <a:pPr>
              <a:buNone/>
            </a:pPr>
            <a:endParaRPr lang="en-IN" dirty="0" smtClean="0"/>
          </a:p>
          <a:p>
            <a:pPr>
              <a:buNone/>
            </a:pPr>
            <a:endParaRPr lang="en-IN" dirty="0"/>
          </a:p>
          <a:p>
            <a:pPr>
              <a:buNone/>
            </a:pPr>
            <a:endParaRPr lang="en-IN" dirty="0" smtClean="0"/>
          </a:p>
          <a:p>
            <a:pPr>
              <a:buNone/>
            </a:pPr>
            <a:endParaRPr lang="en-IN" dirty="0"/>
          </a:p>
          <a:p>
            <a:pPr>
              <a:buNone/>
            </a:pPr>
            <a:endParaRPr lang="en-IN" dirty="0" smtClean="0"/>
          </a:p>
          <a:p>
            <a:pPr>
              <a:buNone/>
            </a:pPr>
            <a:endParaRPr lang="en-IN" dirty="0"/>
          </a:p>
          <a:p>
            <a:pPr>
              <a:buNone/>
            </a:pPr>
            <a:endParaRPr lang="en-IN" dirty="0" smtClean="0"/>
          </a:p>
          <a:p>
            <a:pPr>
              <a:buNone/>
            </a:pPr>
            <a:endParaRPr lang="en-IN" dirty="0"/>
          </a:p>
          <a:p>
            <a:pPr>
              <a:buNone/>
            </a:pPr>
            <a:endParaRPr lang="en-IN" dirty="0" smtClean="0"/>
          </a:p>
          <a:p>
            <a:pPr>
              <a:buNone/>
            </a:pPr>
            <a:endParaRPr lang="en-IN" dirty="0"/>
          </a:p>
          <a:p>
            <a:pPr>
              <a:buNone/>
            </a:pPr>
            <a:endParaRPr lang="en-IN" dirty="0" smtClean="0"/>
          </a:p>
          <a:p>
            <a:pPr>
              <a:buNone/>
            </a:pPr>
            <a:endParaRPr lang="en-IN" dirty="0"/>
          </a:p>
          <a:p>
            <a:pPr>
              <a:buNone/>
            </a:pPr>
            <a:r>
              <a:rPr lang="en-IN" dirty="0" smtClean="0"/>
              <a:t>Ref: Diabetes </a:t>
            </a:r>
            <a:r>
              <a:rPr lang="en-IN" dirty="0"/>
              <a:t>in Children (IDF, 2015, p.16) </a:t>
            </a:r>
          </a:p>
        </p:txBody>
      </p:sp>
      <p:pic>
        <p:nvPicPr>
          <p:cNvPr id="1026" name="Picture 2" descr="C:\Users\DHRUVI\Desktop\PEDIATRIC DIABETES 8TH DEC\epidemiology.png"/>
          <p:cNvPicPr>
            <a:picLocks noChangeAspect="1" noChangeArrowheads="1"/>
          </p:cNvPicPr>
          <p:nvPr/>
        </p:nvPicPr>
        <p:blipFill>
          <a:blip r:embed="rId2"/>
          <a:srcRect/>
          <a:stretch>
            <a:fillRect/>
          </a:stretch>
        </p:blipFill>
        <p:spPr bwMode="auto">
          <a:xfrm>
            <a:off x="0" y="0"/>
            <a:ext cx="9144000" cy="6357958"/>
          </a:xfrm>
          <a:prstGeom prst="rect">
            <a:avLst/>
          </a:prstGeom>
          <a:noFill/>
        </p:spPr>
      </p:pic>
      <p:sp>
        <p:nvSpPr>
          <p:cNvPr id="5" name="Oval 4"/>
          <p:cNvSpPr/>
          <p:nvPr/>
        </p:nvSpPr>
        <p:spPr>
          <a:xfrm>
            <a:off x="4643438" y="1571612"/>
            <a:ext cx="1857388" cy="3571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6988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Epidemiology Continued</a:t>
            </a:r>
            <a:endParaRPr lang="en-IN" dirty="0"/>
          </a:p>
        </p:txBody>
      </p:sp>
      <p:sp>
        <p:nvSpPr>
          <p:cNvPr id="3" name="Content Placeholder 2"/>
          <p:cNvSpPr>
            <a:spLocks noGrp="1"/>
          </p:cNvSpPr>
          <p:nvPr>
            <p:ph idx="1"/>
          </p:nvPr>
        </p:nvSpPr>
        <p:spPr/>
        <p:txBody>
          <a:bodyPr>
            <a:normAutofit/>
          </a:bodyPr>
          <a:lstStyle/>
          <a:p>
            <a:pPr algn="just"/>
            <a:r>
              <a:rPr lang="en-IN" dirty="0" smtClean="0"/>
              <a:t>There is a lack of countrywide uniform data of type 1 Diabetes and that too with longitudinal follow up.</a:t>
            </a:r>
          </a:p>
          <a:p>
            <a:endParaRPr lang="en-IN" dirty="0" smtClean="0"/>
          </a:p>
          <a:p>
            <a:pPr algn="just"/>
            <a:r>
              <a:rPr lang="en-IN" dirty="0" smtClean="0"/>
              <a:t>And whatsoever data is available shows discrepancies.</a:t>
            </a:r>
          </a:p>
          <a:p>
            <a:pPr algn="just"/>
            <a:r>
              <a:rPr lang="en-IN" dirty="0" smtClean="0"/>
              <a:t>A lot of adult type 1 diabetic patients are not accounted for; why? Is this because we do not have the data or we do not have the patients (do they survive?)</a:t>
            </a:r>
          </a:p>
          <a:p>
            <a:pPr>
              <a:buNone/>
            </a:pPr>
            <a:endParaRPr lang="en-IN" dirty="0"/>
          </a:p>
        </p:txBody>
      </p:sp>
    </p:spTree>
    <p:extLst>
      <p:ext uri="{BB962C8B-B14F-4D97-AF65-F5344CB8AC3E}">
        <p14:creationId xmlns:p14="http://schemas.microsoft.com/office/powerpoint/2010/main" val="336800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57200" y="698500"/>
            <a:ext cx="8262938" cy="587360"/>
          </a:xfrm>
          <a:prstGeom prst="rect">
            <a:avLst/>
          </a:prstGeom>
          <a:noFill/>
          <a:ln w="3175" algn="ctr">
            <a:no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428596" y="2105025"/>
            <a:ext cx="8715404" cy="2647950"/>
          </a:xfrm>
          <a:prstGeom prst="rect">
            <a:avLst/>
          </a:prstGeom>
          <a:noFill/>
          <a:ln w="3175" algn="ctr">
            <a:noFill/>
            <a:miter lim="800000"/>
            <a:headEnd/>
            <a:tailEnd/>
          </a:ln>
        </p:spPr>
      </p:pic>
    </p:spTree>
    <p:extLst>
      <p:ext uri="{BB962C8B-B14F-4D97-AF65-F5344CB8AC3E}">
        <p14:creationId xmlns:p14="http://schemas.microsoft.com/office/powerpoint/2010/main" val="19162964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ndalus" panose="02020603050405020304" pitchFamily="18" charset="-78"/>
                <a:cs typeface="Andalus" panose="02020603050405020304" pitchFamily="18" charset="-78"/>
              </a:rPr>
              <a:t>All young diabetics are not type 1</a:t>
            </a:r>
            <a:endParaRPr lang="en-IN"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val="33336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4569" y="325120"/>
            <a:ext cx="6832600" cy="589280"/>
          </a:xfrm>
          <a:prstGeom prst="rect">
            <a:avLst/>
          </a:prstGeom>
        </p:spPr>
        <p:txBody>
          <a:bodyPr vert="horz" wrap="square" lIns="0" tIns="12700" rIns="0" bIns="0" rtlCol="0">
            <a:spAutoFit/>
          </a:bodyPr>
          <a:lstStyle/>
          <a:p>
            <a:pPr marL="12700">
              <a:lnSpc>
                <a:spcPct val="100000"/>
              </a:lnSpc>
              <a:spcBef>
                <a:spcPts val="100"/>
              </a:spcBef>
            </a:pPr>
            <a:r>
              <a:rPr sz="3700" spc="-140" dirty="0">
                <a:latin typeface="Georgia"/>
                <a:cs typeface="Georgia"/>
              </a:rPr>
              <a:t>EPIDEMIOLOGY </a:t>
            </a:r>
            <a:r>
              <a:rPr sz="3700" spc="-60" dirty="0">
                <a:latin typeface="Georgia"/>
                <a:cs typeface="Georgia"/>
              </a:rPr>
              <a:t>TYPE </a:t>
            </a:r>
            <a:r>
              <a:rPr sz="3700" spc="630" dirty="0">
                <a:latin typeface="Georgia"/>
                <a:cs typeface="Georgia"/>
              </a:rPr>
              <a:t>1</a:t>
            </a:r>
            <a:r>
              <a:rPr sz="3700" spc="254" dirty="0">
                <a:latin typeface="Georgia"/>
                <a:cs typeface="Georgia"/>
              </a:rPr>
              <a:t> </a:t>
            </a:r>
            <a:r>
              <a:rPr sz="3700" spc="-260" dirty="0">
                <a:latin typeface="Georgia"/>
                <a:cs typeface="Georgia"/>
              </a:rPr>
              <a:t>DM</a:t>
            </a:r>
            <a:endParaRPr sz="3700">
              <a:latin typeface="Georgia"/>
              <a:cs typeface="Georgia"/>
            </a:endParaRPr>
          </a:p>
        </p:txBody>
      </p:sp>
      <p:sp>
        <p:nvSpPr>
          <p:cNvPr id="3" name="object 3"/>
          <p:cNvSpPr txBox="1"/>
          <p:nvPr/>
        </p:nvSpPr>
        <p:spPr>
          <a:xfrm>
            <a:off x="-86360" y="1653540"/>
            <a:ext cx="203200" cy="452120"/>
          </a:xfrm>
          <a:prstGeom prst="rect">
            <a:avLst/>
          </a:prstGeom>
        </p:spPr>
        <p:txBody>
          <a:bodyPr vert="horz" wrap="square" lIns="0" tIns="12700" rIns="0" bIns="0" rtlCol="0">
            <a:spAutoFit/>
          </a:bodyPr>
          <a:lstStyle/>
          <a:p>
            <a:pPr marL="12700">
              <a:lnSpc>
                <a:spcPct val="100000"/>
              </a:lnSpc>
              <a:spcBef>
                <a:spcPts val="100"/>
              </a:spcBef>
            </a:pPr>
            <a:r>
              <a:rPr sz="2800" spc="370" dirty="0">
                <a:solidFill>
                  <a:srgbClr val="FFFFFF"/>
                </a:solidFill>
                <a:latin typeface="Trebuchet MS"/>
                <a:cs typeface="Trebuchet MS"/>
              </a:rPr>
              <a:t>–</a:t>
            </a:r>
            <a:endParaRPr sz="2800">
              <a:latin typeface="Trebuchet MS"/>
              <a:cs typeface="Trebuchet MS"/>
            </a:endParaRPr>
          </a:p>
        </p:txBody>
      </p:sp>
      <p:sp>
        <p:nvSpPr>
          <p:cNvPr id="4" name="object 4"/>
          <p:cNvSpPr txBox="1"/>
          <p:nvPr/>
        </p:nvSpPr>
        <p:spPr>
          <a:xfrm>
            <a:off x="-86360" y="2635250"/>
            <a:ext cx="203200" cy="452120"/>
          </a:xfrm>
          <a:prstGeom prst="rect">
            <a:avLst/>
          </a:prstGeom>
        </p:spPr>
        <p:txBody>
          <a:bodyPr vert="horz" wrap="square" lIns="0" tIns="12700" rIns="0" bIns="0" rtlCol="0">
            <a:spAutoFit/>
          </a:bodyPr>
          <a:lstStyle/>
          <a:p>
            <a:pPr marL="12700">
              <a:lnSpc>
                <a:spcPct val="100000"/>
              </a:lnSpc>
              <a:spcBef>
                <a:spcPts val="100"/>
              </a:spcBef>
            </a:pPr>
            <a:r>
              <a:rPr sz="2800" spc="370" dirty="0">
                <a:solidFill>
                  <a:srgbClr val="FFFFFF"/>
                </a:solidFill>
                <a:latin typeface="Trebuchet MS"/>
                <a:cs typeface="Trebuchet MS"/>
              </a:rPr>
              <a:t>–</a:t>
            </a:r>
            <a:endParaRPr sz="2800">
              <a:latin typeface="Trebuchet MS"/>
              <a:cs typeface="Trebuchet MS"/>
            </a:endParaRPr>
          </a:p>
        </p:txBody>
      </p:sp>
      <p:sp>
        <p:nvSpPr>
          <p:cNvPr id="5" name="object 5"/>
          <p:cNvSpPr txBox="1"/>
          <p:nvPr/>
        </p:nvSpPr>
        <p:spPr>
          <a:xfrm>
            <a:off x="-86360" y="3618229"/>
            <a:ext cx="203200" cy="452120"/>
          </a:xfrm>
          <a:prstGeom prst="rect">
            <a:avLst/>
          </a:prstGeom>
        </p:spPr>
        <p:txBody>
          <a:bodyPr vert="horz" wrap="square" lIns="0" tIns="12700" rIns="0" bIns="0" rtlCol="0">
            <a:spAutoFit/>
          </a:bodyPr>
          <a:lstStyle/>
          <a:p>
            <a:pPr marL="12700">
              <a:lnSpc>
                <a:spcPct val="100000"/>
              </a:lnSpc>
              <a:spcBef>
                <a:spcPts val="100"/>
              </a:spcBef>
            </a:pPr>
            <a:r>
              <a:rPr sz="2800" spc="370" dirty="0">
                <a:solidFill>
                  <a:srgbClr val="FFFFFF"/>
                </a:solidFill>
                <a:latin typeface="Trebuchet MS"/>
                <a:cs typeface="Trebuchet MS"/>
              </a:rPr>
              <a:t>–</a:t>
            </a:r>
            <a:endParaRPr sz="2800">
              <a:latin typeface="Trebuchet MS"/>
              <a:cs typeface="Trebuchet MS"/>
            </a:endParaRPr>
          </a:p>
        </p:txBody>
      </p:sp>
      <p:sp>
        <p:nvSpPr>
          <p:cNvPr id="6" name="object 6"/>
          <p:cNvSpPr txBox="1"/>
          <p:nvPr/>
        </p:nvSpPr>
        <p:spPr>
          <a:xfrm>
            <a:off x="-86360" y="4131309"/>
            <a:ext cx="203200" cy="452120"/>
          </a:xfrm>
          <a:prstGeom prst="rect">
            <a:avLst/>
          </a:prstGeom>
        </p:spPr>
        <p:txBody>
          <a:bodyPr vert="horz" wrap="square" lIns="0" tIns="12700" rIns="0" bIns="0" rtlCol="0">
            <a:spAutoFit/>
          </a:bodyPr>
          <a:lstStyle/>
          <a:p>
            <a:pPr marL="12700">
              <a:lnSpc>
                <a:spcPct val="100000"/>
              </a:lnSpc>
              <a:spcBef>
                <a:spcPts val="100"/>
              </a:spcBef>
            </a:pPr>
            <a:r>
              <a:rPr sz="2800" spc="370" dirty="0">
                <a:solidFill>
                  <a:srgbClr val="FFFFFF"/>
                </a:solidFill>
                <a:latin typeface="Trebuchet MS"/>
                <a:cs typeface="Trebuchet MS"/>
              </a:rPr>
              <a:t>–</a:t>
            </a:r>
            <a:endParaRPr sz="2800">
              <a:latin typeface="Trebuchet MS"/>
              <a:cs typeface="Trebuchet MS"/>
            </a:endParaRPr>
          </a:p>
        </p:txBody>
      </p:sp>
      <p:sp>
        <p:nvSpPr>
          <p:cNvPr id="7" name="object 7"/>
          <p:cNvSpPr txBox="1"/>
          <p:nvPr/>
        </p:nvSpPr>
        <p:spPr>
          <a:xfrm>
            <a:off x="-86360" y="4644390"/>
            <a:ext cx="203200" cy="452120"/>
          </a:xfrm>
          <a:prstGeom prst="rect">
            <a:avLst/>
          </a:prstGeom>
        </p:spPr>
        <p:txBody>
          <a:bodyPr vert="horz" wrap="square" lIns="0" tIns="12700" rIns="0" bIns="0" rtlCol="0">
            <a:spAutoFit/>
          </a:bodyPr>
          <a:lstStyle/>
          <a:p>
            <a:pPr marL="12700">
              <a:lnSpc>
                <a:spcPct val="100000"/>
              </a:lnSpc>
              <a:spcBef>
                <a:spcPts val="100"/>
              </a:spcBef>
            </a:pPr>
            <a:r>
              <a:rPr sz="2800" spc="370" dirty="0">
                <a:solidFill>
                  <a:srgbClr val="FFFF00"/>
                </a:solidFill>
                <a:latin typeface="Trebuchet MS"/>
                <a:cs typeface="Trebuchet MS"/>
              </a:rPr>
              <a:t>–</a:t>
            </a:r>
            <a:endParaRPr sz="2800">
              <a:latin typeface="Trebuchet MS"/>
              <a:cs typeface="Trebuchet MS"/>
            </a:endParaRPr>
          </a:p>
        </p:txBody>
      </p:sp>
      <p:sp>
        <p:nvSpPr>
          <p:cNvPr id="8" name="object 8"/>
          <p:cNvSpPr txBox="1"/>
          <p:nvPr/>
        </p:nvSpPr>
        <p:spPr>
          <a:xfrm>
            <a:off x="-86360" y="5157470"/>
            <a:ext cx="203200" cy="452120"/>
          </a:xfrm>
          <a:prstGeom prst="rect">
            <a:avLst/>
          </a:prstGeom>
        </p:spPr>
        <p:txBody>
          <a:bodyPr vert="horz" wrap="square" lIns="0" tIns="12700" rIns="0" bIns="0" rtlCol="0">
            <a:spAutoFit/>
          </a:bodyPr>
          <a:lstStyle/>
          <a:p>
            <a:pPr marL="12700">
              <a:lnSpc>
                <a:spcPct val="100000"/>
              </a:lnSpc>
              <a:spcBef>
                <a:spcPts val="100"/>
              </a:spcBef>
            </a:pPr>
            <a:r>
              <a:rPr sz="2800" spc="370" dirty="0">
                <a:solidFill>
                  <a:srgbClr val="FFFFFF"/>
                </a:solidFill>
                <a:latin typeface="Trebuchet MS"/>
                <a:cs typeface="Trebuchet MS"/>
              </a:rPr>
              <a:t>–</a:t>
            </a:r>
            <a:endParaRPr sz="2800">
              <a:latin typeface="Trebuchet MS"/>
              <a:cs typeface="Trebuchet MS"/>
            </a:endParaRPr>
          </a:p>
        </p:txBody>
      </p:sp>
      <p:sp>
        <p:nvSpPr>
          <p:cNvPr id="9" name="object 9"/>
          <p:cNvSpPr txBox="1"/>
          <p:nvPr/>
        </p:nvSpPr>
        <p:spPr>
          <a:xfrm>
            <a:off x="-86360" y="5671820"/>
            <a:ext cx="203200" cy="452120"/>
          </a:xfrm>
          <a:prstGeom prst="rect">
            <a:avLst/>
          </a:prstGeom>
        </p:spPr>
        <p:txBody>
          <a:bodyPr vert="horz" wrap="square" lIns="0" tIns="12700" rIns="0" bIns="0" rtlCol="0">
            <a:spAutoFit/>
          </a:bodyPr>
          <a:lstStyle/>
          <a:p>
            <a:pPr marL="12700">
              <a:lnSpc>
                <a:spcPct val="100000"/>
              </a:lnSpc>
              <a:spcBef>
                <a:spcPts val="100"/>
              </a:spcBef>
            </a:pPr>
            <a:r>
              <a:rPr sz="2800" spc="370" dirty="0">
                <a:solidFill>
                  <a:srgbClr val="FFFFFF"/>
                </a:solidFill>
                <a:latin typeface="Trebuchet MS"/>
                <a:cs typeface="Trebuchet MS"/>
              </a:rPr>
              <a:t>–</a:t>
            </a:r>
            <a:endParaRPr sz="2800">
              <a:latin typeface="Trebuchet MS"/>
              <a:cs typeface="Trebuchet MS"/>
            </a:endParaRPr>
          </a:p>
        </p:txBody>
      </p:sp>
      <p:sp>
        <p:nvSpPr>
          <p:cNvPr id="10" name="object 10"/>
          <p:cNvSpPr txBox="1"/>
          <p:nvPr/>
        </p:nvSpPr>
        <p:spPr>
          <a:xfrm>
            <a:off x="428596" y="1714488"/>
            <a:ext cx="8673212" cy="4556119"/>
          </a:xfrm>
          <a:prstGeom prst="rect">
            <a:avLst/>
          </a:prstGeom>
        </p:spPr>
        <p:txBody>
          <a:bodyPr vert="horz" wrap="square" lIns="0" tIns="12700" rIns="0" bIns="0" rtlCol="0">
            <a:spAutoFit/>
          </a:bodyPr>
          <a:lstStyle/>
          <a:p>
            <a:pPr marL="12700" marR="1355090">
              <a:lnSpc>
                <a:spcPct val="110100"/>
              </a:lnSpc>
              <a:spcBef>
                <a:spcPts val="100"/>
              </a:spcBef>
            </a:pPr>
            <a:r>
              <a:rPr sz="2800" spc="110" dirty="0">
                <a:solidFill>
                  <a:srgbClr val="0070C0"/>
                </a:solidFill>
                <a:latin typeface="Trebuchet MS"/>
                <a:cs typeface="Trebuchet MS"/>
              </a:rPr>
              <a:t>Most</a:t>
            </a:r>
            <a:r>
              <a:rPr sz="2800" spc="-165" dirty="0">
                <a:solidFill>
                  <a:srgbClr val="0070C0"/>
                </a:solidFill>
                <a:latin typeface="Trebuchet MS"/>
                <a:cs typeface="Trebuchet MS"/>
              </a:rPr>
              <a:t> </a:t>
            </a:r>
            <a:r>
              <a:rPr sz="2800" spc="85" dirty="0">
                <a:solidFill>
                  <a:srgbClr val="0070C0"/>
                </a:solidFill>
                <a:latin typeface="Trebuchet MS"/>
                <a:cs typeface="Trebuchet MS"/>
              </a:rPr>
              <a:t>common</a:t>
            </a:r>
            <a:r>
              <a:rPr sz="2800" spc="-155" dirty="0">
                <a:solidFill>
                  <a:srgbClr val="0070C0"/>
                </a:solidFill>
                <a:latin typeface="Trebuchet MS"/>
                <a:cs typeface="Trebuchet MS"/>
              </a:rPr>
              <a:t> </a:t>
            </a:r>
            <a:r>
              <a:rPr sz="2800" spc="35" dirty="0">
                <a:solidFill>
                  <a:srgbClr val="0070C0"/>
                </a:solidFill>
                <a:latin typeface="Trebuchet MS"/>
                <a:cs typeface="Trebuchet MS"/>
              </a:rPr>
              <a:t>metabolic</a:t>
            </a:r>
            <a:r>
              <a:rPr sz="2800" spc="-165" dirty="0">
                <a:solidFill>
                  <a:srgbClr val="0070C0"/>
                </a:solidFill>
                <a:latin typeface="Trebuchet MS"/>
                <a:cs typeface="Trebuchet MS"/>
              </a:rPr>
              <a:t> </a:t>
            </a:r>
            <a:r>
              <a:rPr sz="2800" spc="95" dirty="0">
                <a:solidFill>
                  <a:srgbClr val="0070C0"/>
                </a:solidFill>
                <a:latin typeface="Trebuchet MS"/>
                <a:cs typeface="Trebuchet MS"/>
              </a:rPr>
              <a:t>disease</a:t>
            </a:r>
            <a:r>
              <a:rPr sz="2800" spc="-165" dirty="0">
                <a:solidFill>
                  <a:srgbClr val="0070C0"/>
                </a:solidFill>
                <a:latin typeface="Trebuchet MS"/>
                <a:cs typeface="Trebuchet MS"/>
              </a:rPr>
              <a:t> </a:t>
            </a:r>
            <a:r>
              <a:rPr sz="2800" spc="45" dirty="0" smtClean="0">
                <a:solidFill>
                  <a:srgbClr val="0070C0"/>
                </a:solidFill>
                <a:latin typeface="Trebuchet MS"/>
                <a:cs typeface="Trebuchet MS"/>
              </a:rPr>
              <a:t>in</a:t>
            </a:r>
            <a:r>
              <a:rPr lang="en-IN" sz="2800" spc="45" dirty="0" smtClean="0">
                <a:solidFill>
                  <a:srgbClr val="0070C0"/>
                </a:solidFill>
                <a:latin typeface="Trebuchet MS"/>
                <a:cs typeface="Trebuchet MS"/>
              </a:rPr>
              <a:t> </a:t>
            </a:r>
            <a:r>
              <a:rPr sz="2800" spc="85" dirty="0" smtClean="0">
                <a:solidFill>
                  <a:srgbClr val="0070C0"/>
                </a:solidFill>
                <a:latin typeface="Trebuchet MS"/>
                <a:cs typeface="Trebuchet MS"/>
              </a:rPr>
              <a:t>childhood</a:t>
            </a:r>
            <a:endParaRPr sz="2800" dirty="0">
              <a:solidFill>
                <a:srgbClr val="0070C0"/>
              </a:solidFill>
              <a:latin typeface="Trebuchet MS"/>
              <a:cs typeface="Trebuchet MS"/>
            </a:endParaRPr>
          </a:p>
          <a:p>
            <a:pPr marL="12700" marR="5080">
              <a:lnSpc>
                <a:spcPct val="109800"/>
              </a:lnSpc>
              <a:spcBef>
                <a:spcPts val="350"/>
              </a:spcBef>
            </a:pPr>
            <a:r>
              <a:rPr sz="2800" spc="80" dirty="0">
                <a:solidFill>
                  <a:srgbClr val="0070C0"/>
                </a:solidFill>
                <a:latin typeface="Trebuchet MS"/>
                <a:cs typeface="Trebuchet MS"/>
              </a:rPr>
              <a:t>Annual</a:t>
            </a:r>
            <a:r>
              <a:rPr sz="2800" spc="-160" dirty="0">
                <a:solidFill>
                  <a:srgbClr val="0070C0"/>
                </a:solidFill>
                <a:latin typeface="Trebuchet MS"/>
                <a:cs typeface="Trebuchet MS"/>
              </a:rPr>
              <a:t> </a:t>
            </a:r>
            <a:r>
              <a:rPr sz="2800" spc="70" dirty="0">
                <a:solidFill>
                  <a:srgbClr val="0070C0"/>
                </a:solidFill>
                <a:latin typeface="Trebuchet MS"/>
                <a:cs typeface="Trebuchet MS"/>
              </a:rPr>
              <a:t>incidence</a:t>
            </a:r>
            <a:r>
              <a:rPr sz="2800" spc="-160" dirty="0">
                <a:solidFill>
                  <a:srgbClr val="0070C0"/>
                </a:solidFill>
                <a:latin typeface="Trebuchet MS"/>
                <a:cs typeface="Trebuchet MS"/>
              </a:rPr>
              <a:t> </a:t>
            </a:r>
            <a:r>
              <a:rPr sz="2800" spc="40" dirty="0">
                <a:solidFill>
                  <a:srgbClr val="0070C0"/>
                </a:solidFill>
                <a:latin typeface="Trebuchet MS"/>
                <a:cs typeface="Trebuchet MS"/>
              </a:rPr>
              <a:t>15</a:t>
            </a:r>
            <a:r>
              <a:rPr sz="2800" spc="-160" dirty="0">
                <a:solidFill>
                  <a:srgbClr val="0070C0"/>
                </a:solidFill>
                <a:latin typeface="Trebuchet MS"/>
                <a:cs typeface="Trebuchet MS"/>
              </a:rPr>
              <a:t> </a:t>
            </a:r>
            <a:r>
              <a:rPr sz="2800" spc="75" dirty="0">
                <a:solidFill>
                  <a:srgbClr val="0070C0"/>
                </a:solidFill>
                <a:latin typeface="Trebuchet MS"/>
                <a:cs typeface="Trebuchet MS"/>
              </a:rPr>
              <a:t>new</a:t>
            </a:r>
            <a:r>
              <a:rPr sz="2800" spc="-170" dirty="0">
                <a:solidFill>
                  <a:srgbClr val="0070C0"/>
                </a:solidFill>
                <a:latin typeface="Trebuchet MS"/>
                <a:cs typeface="Trebuchet MS"/>
              </a:rPr>
              <a:t> </a:t>
            </a:r>
            <a:r>
              <a:rPr sz="2800" spc="85" dirty="0">
                <a:solidFill>
                  <a:srgbClr val="0070C0"/>
                </a:solidFill>
                <a:latin typeface="Trebuchet MS"/>
                <a:cs typeface="Trebuchet MS"/>
              </a:rPr>
              <a:t>cases</a:t>
            </a:r>
            <a:r>
              <a:rPr sz="2800" spc="-145" dirty="0">
                <a:solidFill>
                  <a:srgbClr val="0070C0"/>
                </a:solidFill>
                <a:latin typeface="Trebuchet MS"/>
                <a:cs typeface="Trebuchet MS"/>
              </a:rPr>
              <a:t> </a:t>
            </a:r>
            <a:r>
              <a:rPr sz="2800" spc="114" dirty="0">
                <a:solidFill>
                  <a:srgbClr val="0070C0"/>
                </a:solidFill>
                <a:latin typeface="Trebuchet MS"/>
                <a:cs typeface="Trebuchet MS"/>
              </a:rPr>
              <a:t>per</a:t>
            </a:r>
            <a:r>
              <a:rPr sz="2800" spc="-170" dirty="0">
                <a:solidFill>
                  <a:srgbClr val="0070C0"/>
                </a:solidFill>
                <a:latin typeface="Trebuchet MS"/>
                <a:cs typeface="Trebuchet MS"/>
              </a:rPr>
              <a:t> </a:t>
            </a:r>
            <a:r>
              <a:rPr sz="2800" spc="5" dirty="0">
                <a:solidFill>
                  <a:srgbClr val="0070C0"/>
                </a:solidFill>
                <a:latin typeface="Trebuchet MS"/>
                <a:cs typeface="Trebuchet MS"/>
              </a:rPr>
              <a:t>100,000  </a:t>
            </a:r>
            <a:r>
              <a:rPr sz="2800" spc="45" dirty="0">
                <a:solidFill>
                  <a:srgbClr val="0070C0"/>
                </a:solidFill>
                <a:latin typeface="Trebuchet MS"/>
                <a:cs typeface="Trebuchet MS"/>
              </a:rPr>
              <a:t>in</a:t>
            </a:r>
            <a:r>
              <a:rPr sz="2800" spc="-155" dirty="0">
                <a:solidFill>
                  <a:srgbClr val="0070C0"/>
                </a:solidFill>
                <a:latin typeface="Trebuchet MS"/>
                <a:cs typeface="Trebuchet MS"/>
              </a:rPr>
              <a:t> </a:t>
            </a:r>
            <a:r>
              <a:rPr sz="2800" spc="65" dirty="0">
                <a:solidFill>
                  <a:srgbClr val="0070C0"/>
                </a:solidFill>
                <a:latin typeface="Trebuchet MS"/>
                <a:cs typeface="Trebuchet MS"/>
              </a:rPr>
              <a:t>children</a:t>
            </a:r>
            <a:r>
              <a:rPr sz="2800" spc="-150" dirty="0">
                <a:solidFill>
                  <a:srgbClr val="0070C0"/>
                </a:solidFill>
                <a:latin typeface="Trebuchet MS"/>
                <a:cs typeface="Trebuchet MS"/>
              </a:rPr>
              <a:t> </a:t>
            </a:r>
            <a:r>
              <a:rPr sz="2800" spc="395" dirty="0">
                <a:solidFill>
                  <a:srgbClr val="0070C0"/>
                </a:solidFill>
                <a:latin typeface="Trebuchet MS"/>
                <a:cs typeface="Trebuchet MS"/>
              </a:rPr>
              <a:t>&lt;</a:t>
            </a:r>
            <a:r>
              <a:rPr sz="2800" spc="-155" dirty="0">
                <a:solidFill>
                  <a:srgbClr val="0070C0"/>
                </a:solidFill>
                <a:latin typeface="Trebuchet MS"/>
                <a:cs typeface="Trebuchet MS"/>
              </a:rPr>
              <a:t> </a:t>
            </a:r>
            <a:r>
              <a:rPr sz="2800" spc="40" dirty="0">
                <a:solidFill>
                  <a:srgbClr val="0070C0"/>
                </a:solidFill>
                <a:latin typeface="Trebuchet MS"/>
                <a:cs typeface="Trebuchet MS"/>
              </a:rPr>
              <a:t>18</a:t>
            </a:r>
            <a:r>
              <a:rPr sz="2800" spc="-155" dirty="0">
                <a:solidFill>
                  <a:srgbClr val="0070C0"/>
                </a:solidFill>
                <a:latin typeface="Trebuchet MS"/>
                <a:cs typeface="Trebuchet MS"/>
              </a:rPr>
              <a:t> </a:t>
            </a:r>
            <a:r>
              <a:rPr sz="2800" spc="130" dirty="0">
                <a:solidFill>
                  <a:srgbClr val="0070C0"/>
                </a:solidFill>
                <a:latin typeface="Trebuchet MS"/>
                <a:cs typeface="Trebuchet MS"/>
              </a:rPr>
              <a:t>yrs</a:t>
            </a:r>
            <a:endParaRPr sz="2800" dirty="0">
              <a:solidFill>
                <a:srgbClr val="0070C0"/>
              </a:solidFill>
              <a:latin typeface="Trebuchet MS"/>
              <a:cs typeface="Trebuchet MS"/>
            </a:endParaRPr>
          </a:p>
          <a:p>
            <a:pPr marL="12700" marR="200660">
              <a:lnSpc>
                <a:spcPct val="120200"/>
              </a:lnSpc>
              <a:spcBef>
                <a:spcPts val="10"/>
              </a:spcBef>
              <a:tabLst>
                <a:tab pos="6184900" algn="l"/>
              </a:tabLst>
            </a:pPr>
            <a:r>
              <a:rPr sz="2800" spc="75" dirty="0">
                <a:solidFill>
                  <a:srgbClr val="0070C0"/>
                </a:solidFill>
                <a:latin typeface="Trebuchet MS"/>
                <a:cs typeface="Trebuchet MS"/>
              </a:rPr>
              <a:t>F</a:t>
            </a:r>
            <a:r>
              <a:rPr sz="2800" spc="65" dirty="0">
                <a:solidFill>
                  <a:srgbClr val="0070C0"/>
                </a:solidFill>
                <a:latin typeface="Trebuchet MS"/>
                <a:cs typeface="Trebuchet MS"/>
              </a:rPr>
              <a:t>r</a:t>
            </a:r>
            <a:r>
              <a:rPr sz="2800" spc="75" dirty="0">
                <a:solidFill>
                  <a:srgbClr val="0070C0"/>
                </a:solidFill>
                <a:latin typeface="Trebuchet MS"/>
                <a:cs typeface="Trebuchet MS"/>
              </a:rPr>
              <a:t>e</a:t>
            </a:r>
            <a:r>
              <a:rPr sz="2800" spc="155" dirty="0">
                <a:solidFill>
                  <a:srgbClr val="0070C0"/>
                </a:solidFill>
                <a:latin typeface="Trebuchet MS"/>
                <a:cs typeface="Trebuchet MS"/>
              </a:rPr>
              <a:t>q</a:t>
            </a:r>
            <a:r>
              <a:rPr sz="2800" spc="35" dirty="0">
                <a:solidFill>
                  <a:srgbClr val="0070C0"/>
                </a:solidFill>
                <a:latin typeface="Trebuchet MS"/>
                <a:cs typeface="Trebuchet MS"/>
              </a:rPr>
              <a:t>u</a:t>
            </a:r>
            <a:r>
              <a:rPr sz="2800" spc="75" dirty="0">
                <a:solidFill>
                  <a:srgbClr val="0070C0"/>
                </a:solidFill>
                <a:latin typeface="Trebuchet MS"/>
                <a:cs typeface="Trebuchet MS"/>
              </a:rPr>
              <a:t>e</a:t>
            </a:r>
            <a:r>
              <a:rPr sz="2800" spc="65" dirty="0">
                <a:solidFill>
                  <a:srgbClr val="0070C0"/>
                </a:solidFill>
                <a:latin typeface="Trebuchet MS"/>
                <a:cs typeface="Trebuchet MS"/>
              </a:rPr>
              <a:t>n</a:t>
            </a:r>
            <a:r>
              <a:rPr sz="2800" spc="125" dirty="0">
                <a:solidFill>
                  <a:srgbClr val="0070C0"/>
                </a:solidFill>
                <a:latin typeface="Trebuchet MS"/>
                <a:cs typeface="Trebuchet MS"/>
              </a:rPr>
              <a:t>c</a:t>
            </a:r>
            <a:r>
              <a:rPr sz="2800" spc="130" dirty="0">
                <a:solidFill>
                  <a:srgbClr val="0070C0"/>
                </a:solidFill>
                <a:latin typeface="Trebuchet MS"/>
                <a:cs typeface="Trebuchet MS"/>
              </a:rPr>
              <a:t>y</a:t>
            </a:r>
            <a:r>
              <a:rPr sz="2800" spc="-150" dirty="0">
                <a:solidFill>
                  <a:srgbClr val="0070C0"/>
                </a:solidFill>
                <a:latin typeface="Trebuchet MS"/>
                <a:cs typeface="Trebuchet MS"/>
              </a:rPr>
              <a:t> </a:t>
            </a:r>
            <a:r>
              <a:rPr sz="2800" spc="5" dirty="0">
                <a:solidFill>
                  <a:srgbClr val="0070C0"/>
                </a:solidFill>
                <a:latin typeface="Trebuchet MS"/>
                <a:cs typeface="Trebuchet MS"/>
              </a:rPr>
              <a:t>i</a:t>
            </a:r>
            <a:r>
              <a:rPr sz="2800" spc="75" dirty="0">
                <a:solidFill>
                  <a:srgbClr val="0070C0"/>
                </a:solidFill>
                <a:latin typeface="Trebuchet MS"/>
                <a:cs typeface="Trebuchet MS"/>
              </a:rPr>
              <a:t>n</a:t>
            </a:r>
            <a:r>
              <a:rPr sz="2800" spc="60" dirty="0">
                <a:solidFill>
                  <a:srgbClr val="0070C0"/>
                </a:solidFill>
                <a:latin typeface="Trebuchet MS"/>
                <a:cs typeface="Trebuchet MS"/>
              </a:rPr>
              <a:t>c</a:t>
            </a:r>
            <a:r>
              <a:rPr sz="2800" spc="75" dirty="0">
                <a:solidFill>
                  <a:srgbClr val="0070C0"/>
                </a:solidFill>
                <a:latin typeface="Trebuchet MS"/>
                <a:cs typeface="Trebuchet MS"/>
              </a:rPr>
              <a:t>r</a:t>
            </a:r>
            <a:r>
              <a:rPr sz="2800" spc="65" dirty="0">
                <a:solidFill>
                  <a:srgbClr val="0070C0"/>
                </a:solidFill>
                <a:latin typeface="Trebuchet MS"/>
                <a:cs typeface="Trebuchet MS"/>
              </a:rPr>
              <a:t>e</a:t>
            </a:r>
            <a:r>
              <a:rPr sz="2800" spc="15" dirty="0">
                <a:solidFill>
                  <a:srgbClr val="0070C0"/>
                </a:solidFill>
                <a:latin typeface="Trebuchet MS"/>
                <a:cs typeface="Trebuchet MS"/>
              </a:rPr>
              <a:t>a</a:t>
            </a:r>
            <a:r>
              <a:rPr sz="2800" spc="150" dirty="0">
                <a:solidFill>
                  <a:srgbClr val="0070C0"/>
                </a:solidFill>
                <a:latin typeface="Trebuchet MS"/>
                <a:cs typeface="Trebuchet MS"/>
              </a:rPr>
              <a:t>s</a:t>
            </a:r>
            <a:r>
              <a:rPr sz="2800" spc="65" dirty="0">
                <a:solidFill>
                  <a:srgbClr val="0070C0"/>
                </a:solidFill>
                <a:latin typeface="Trebuchet MS"/>
                <a:cs typeface="Trebuchet MS"/>
              </a:rPr>
              <a:t>e</a:t>
            </a:r>
            <a:r>
              <a:rPr sz="2800" spc="145" dirty="0">
                <a:solidFill>
                  <a:srgbClr val="0070C0"/>
                </a:solidFill>
                <a:latin typeface="Trebuchet MS"/>
                <a:cs typeface="Trebuchet MS"/>
              </a:rPr>
              <a:t>s</a:t>
            </a:r>
            <a:r>
              <a:rPr sz="2800" spc="-150" dirty="0">
                <a:solidFill>
                  <a:srgbClr val="0070C0"/>
                </a:solidFill>
                <a:latin typeface="Trebuchet MS"/>
                <a:cs typeface="Trebuchet MS"/>
              </a:rPr>
              <a:t> </a:t>
            </a:r>
            <a:r>
              <a:rPr sz="2800" spc="60" dirty="0">
                <a:solidFill>
                  <a:srgbClr val="0070C0"/>
                </a:solidFill>
                <a:latin typeface="Trebuchet MS"/>
                <a:cs typeface="Trebuchet MS"/>
              </a:rPr>
              <a:t>w</a:t>
            </a:r>
            <a:r>
              <a:rPr sz="2800" spc="25" dirty="0">
                <a:solidFill>
                  <a:srgbClr val="0070C0"/>
                </a:solidFill>
                <a:latin typeface="Trebuchet MS"/>
                <a:cs typeface="Trebuchet MS"/>
              </a:rPr>
              <a:t>i</a:t>
            </a:r>
            <a:r>
              <a:rPr sz="2800" spc="-275" dirty="0">
                <a:solidFill>
                  <a:srgbClr val="0070C0"/>
                </a:solidFill>
                <a:latin typeface="Trebuchet MS"/>
                <a:cs typeface="Trebuchet MS"/>
              </a:rPr>
              <a:t>t</a:t>
            </a:r>
            <a:r>
              <a:rPr sz="2800" spc="75" dirty="0">
                <a:solidFill>
                  <a:srgbClr val="0070C0"/>
                </a:solidFill>
                <a:latin typeface="Trebuchet MS"/>
                <a:cs typeface="Trebuchet MS"/>
              </a:rPr>
              <a:t>h</a:t>
            </a:r>
            <a:r>
              <a:rPr sz="2800" spc="-155" dirty="0">
                <a:solidFill>
                  <a:srgbClr val="0070C0"/>
                </a:solidFill>
                <a:latin typeface="Trebuchet MS"/>
                <a:cs typeface="Trebuchet MS"/>
              </a:rPr>
              <a:t> </a:t>
            </a:r>
            <a:r>
              <a:rPr sz="2800" spc="15" dirty="0">
                <a:solidFill>
                  <a:srgbClr val="0070C0"/>
                </a:solidFill>
                <a:latin typeface="Trebuchet MS"/>
                <a:cs typeface="Trebuchet MS"/>
              </a:rPr>
              <a:t>i</a:t>
            </a:r>
            <a:r>
              <a:rPr sz="2800" spc="75" dirty="0">
                <a:solidFill>
                  <a:srgbClr val="0070C0"/>
                </a:solidFill>
                <a:latin typeface="Trebuchet MS"/>
                <a:cs typeface="Trebuchet MS"/>
              </a:rPr>
              <a:t>n</a:t>
            </a:r>
            <a:r>
              <a:rPr sz="2800" spc="60" dirty="0">
                <a:solidFill>
                  <a:srgbClr val="0070C0"/>
                </a:solidFill>
                <a:latin typeface="Trebuchet MS"/>
                <a:cs typeface="Trebuchet MS"/>
              </a:rPr>
              <a:t>c</a:t>
            </a:r>
            <a:r>
              <a:rPr sz="2800" spc="65" dirty="0">
                <a:solidFill>
                  <a:srgbClr val="0070C0"/>
                </a:solidFill>
                <a:latin typeface="Trebuchet MS"/>
                <a:cs typeface="Trebuchet MS"/>
              </a:rPr>
              <a:t>r</a:t>
            </a:r>
            <a:r>
              <a:rPr sz="2800" spc="75" dirty="0">
                <a:solidFill>
                  <a:srgbClr val="0070C0"/>
                </a:solidFill>
                <a:latin typeface="Trebuchet MS"/>
                <a:cs typeface="Trebuchet MS"/>
              </a:rPr>
              <a:t>e</a:t>
            </a:r>
            <a:r>
              <a:rPr sz="2800" spc="15" dirty="0">
                <a:solidFill>
                  <a:srgbClr val="0070C0"/>
                </a:solidFill>
                <a:latin typeface="Trebuchet MS"/>
                <a:cs typeface="Trebuchet MS"/>
              </a:rPr>
              <a:t>a</a:t>
            </a:r>
            <a:r>
              <a:rPr sz="2800" spc="140" dirty="0">
                <a:solidFill>
                  <a:srgbClr val="0070C0"/>
                </a:solidFill>
                <a:latin typeface="Trebuchet MS"/>
                <a:cs typeface="Trebuchet MS"/>
              </a:rPr>
              <a:t>s</a:t>
            </a:r>
            <a:r>
              <a:rPr sz="2800" spc="15" dirty="0">
                <a:solidFill>
                  <a:srgbClr val="0070C0"/>
                </a:solidFill>
                <a:latin typeface="Trebuchet MS"/>
                <a:cs typeface="Trebuchet MS"/>
              </a:rPr>
              <a:t>i</a:t>
            </a:r>
            <a:r>
              <a:rPr sz="2800" spc="75" dirty="0">
                <a:solidFill>
                  <a:srgbClr val="0070C0"/>
                </a:solidFill>
                <a:latin typeface="Trebuchet MS"/>
                <a:cs typeface="Trebuchet MS"/>
              </a:rPr>
              <a:t>n</a:t>
            </a:r>
            <a:r>
              <a:rPr sz="2800" spc="340" dirty="0">
                <a:solidFill>
                  <a:srgbClr val="0070C0"/>
                </a:solidFill>
                <a:latin typeface="Trebuchet MS"/>
                <a:cs typeface="Trebuchet MS"/>
              </a:rPr>
              <a:t>g</a:t>
            </a:r>
            <a:r>
              <a:rPr sz="2800" dirty="0">
                <a:solidFill>
                  <a:srgbClr val="0070C0"/>
                </a:solidFill>
                <a:latin typeface="Trebuchet MS"/>
                <a:cs typeface="Trebuchet MS"/>
              </a:rPr>
              <a:t>	</a:t>
            </a:r>
            <a:r>
              <a:rPr sz="2800" spc="15" dirty="0">
                <a:solidFill>
                  <a:srgbClr val="0070C0"/>
                </a:solidFill>
                <a:latin typeface="Trebuchet MS"/>
                <a:cs typeface="Trebuchet MS"/>
              </a:rPr>
              <a:t>a</a:t>
            </a:r>
            <a:r>
              <a:rPr sz="2800" spc="210" dirty="0">
                <a:solidFill>
                  <a:srgbClr val="0070C0"/>
                </a:solidFill>
                <a:latin typeface="Trebuchet MS"/>
                <a:cs typeface="Trebuchet MS"/>
              </a:rPr>
              <a:t>ge</a:t>
            </a:r>
            <a:r>
              <a:rPr sz="2800" spc="-195" dirty="0" smtClean="0">
                <a:solidFill>
                  <a:srgbClr val="0070C0"/>
                </a:solidFill>
                <a:latin typeface="Trebuchet MS"/>
                <a:cs typeface="Trebuchet MS"/>
              </a:rPr>
              <a:t>.</a:t>
            </a:r>
            <a:endParaRPr lang="en-US" sz="2800" spc="-195" dirty="0" smtClean="0">
              <a:solidFill>
                <a:srgbClr val="0070C0"/>
              </a:solidFill>
              <a:latin typeface="Trebuchet MS"/>
              <a:cs typeface="Trebuchet MS"/>
            </a:endParaRPr>
          </a:p>
          <a:p>
            <a:pPr marL="12700" marR="200660">
              <a:lnSpc>
                <a:spcPct val="120200"/>
              </a:lnSpc>
              <a:spcBef>
                <a:spcPts val="10"/>
              </a:spcBef>
              <a:tabLst>
                <a:tab pos="6184900" algn="l"/>
              </a:tabLst>
            </a:pPr>
            <a:r>
              <a:rPr sz="2800" spc="-90" dirty="0" smtClean="0">
                <a:solidFill>
                  <a:srgbClr val="0070C0"/>
                </a:solidFill>
                <a:latin typeface="Trebuchet MS"/>
                <a:cs typeface="Trebuchet MS"/>
              </a:rPr>
              <a:t>1</a:t>
            </a:r>
            <a:r>
              <a:rPr sz="2800" spc="-90" dirty="0">
                <a:solidFill>
                  <a:srgbClr val="0070C0"/>
                </a:solidFill>
                <a:latin typeface="Trebuchet MS"/>
                <a:cs typeface="Trebuchet MS"/>
              </a:rPr>
              <a:t>:</a:t>
            </a:r>
            <a:r>
              <a:rPr sz="2800" spc="-150" dirty="0">
                <a:solidFill>
                  <a:srgbClr val="0070C0"/>
                </a:solidFill>
                <a:latin typeface="Trebuchet MS"/>
                <a:cs typeface="Trebuchet MS"/>
              </a:rPr>
              <a:t> </a:t>
            </a:r>
            <a:r>
              <a:rPr sz="2800" spc="40" dirty="0">
                <a:solidFill>
                  <a:srgbClr val="0070C0"/>
                </a:solidFill>
                <a:latin typeface="Trebuchet MS"/>
                <a:cs typeface="Trebuchet MS"/>
              </a:rPr>
              <a:t>1400</a:t>
            </a:r>
            <a:r>
              <a:rPr sz="2800" spc="-155" dirty="0">
                <a:solidFill>
                  <a:srgbClr val="0070C0"/>
                </a:solidFill>
                <a:latin typeface="Trebuchet MS"/>
                <a:cs typeface="Trebuchet MS"/>
              </a:rPr>
              <a:t> </a:t>
            </a:r>
            <a:r>
              <a:rPr sz="2800" spc="-130" dirty="0">
                <a:solidFill>
                  <a:srgbClr val="0070C0"/>
                </a:solidFill>
                <a:latin typeface="Trebuchet MS"/>
                <a:cs typeface="Trebuchet MS"/>
              </a:rPr>
              <a:t>at</a:t>
            </a:r>
            <a:r>
              <a:rPr sz="2800" spc="-160" dirty="0">
                <a:solidFill>
                  <a:srgbClr val="0070C0"/>
                </a:solidFill>
                <a:latin typeface="Trebuchet MS"/>
                <a:cs typeface="Trebuchet MS"/>
              </a:rPr>
              <a:t> </a:t>
            </a:r>
            <a:r>
              <a:rPr sz="2800" spc="145" dirty="0">
                <a:solidFill>
                  <a:srgbClr val="0070C0"/>
                </a:solidFill>
                <a:latin typeface="Trebuchet MS"/>
                <a:cs typeface="Trebuchet MS"/>
              </a:rPr>
              <a:t>age</a:t>
            </a:r>
            <a:r>
              <a:rPr sz="2800" spc="-145" dirty="0">
                <a:solidFill>
                  <a:srgbClr val="0070C0"/>
                </a:solidFill>
                <a:latin typeface="Trebuchet MS"/>
                <a:cs typeface="Trebuchet MS"/>
              </a:rPr>
              <a:t> </a:t>
            </a:r>
            <a:r>
              <a:rPr sz="2800" spc="45" dirty="0">
                <a:solidFill>
                  <a:srgbClr val="0070C0"/>
                </a:solidFill>
                <a:latin typeface="Trebuchet MS"/>
                <a:cs typeface="Trebuchet MS"/>
              </a:rPr>
              <a:t>5</a:t>
            </a:r>
            <a:r>
              <a:rPr sz="2800" spc="-170" dirty="0">
                <a:solidFill>
                  <a:srgbClr val="0070C0"/>
                </a:solidFill>
                <a:latin typeface="Trebuchet MS"/>
                <a:cs typeface="Trebuchet MS"/>
              </a:rPr>
              <a:t> </a:t>
            </a:r>
            <a:r>
              <a:rPr sz="2800" spc="135" dirty="0">
                <a:solidFill>
                  <a:srgbClr val="0070C0"/>
                </a:solidFill>
                <a:latin typeface="Trebuchet MS"/>
                <a:cs typeface="Trebuchet MS"/>
              </a:rPr>
              <a:t>yrs</a:t>
            </a:r>
            <a:endParaRPr sz="2800" dirty="0">
              <a:solidFill>
                <a:srgbClr val="0070C0"/>
              </a:solidFill>
              <a:latin typeface="Trebuchet MS"/>
              <a:cs typeface="Trebuchet MS"/>
            </a:endParaRPr>
          </a:p>
          <a:p>
            <a:pPr marL="12700">
              <a:lnSpc>
                <a:spcPct val="100000"/>
              </a:lnSpc>
              <a:spcBef>
                <a:spcPts val="680"/>
              </a:spcBef>
              <a:tabLst>
                <a:tab pos="1148715" algn="l"/>
              </a:tabLst>
            </a:pPr>
            <a:r>
              <a:rPr sz="2800" spc="-90" dirty="0">
                <a:solidFill>
                  <a:srgbClr val="0070C0"/>
                </a:solidFill>
                <a:latin typeface="Trebuchet MS"/>
                <a:cs typeface="Trebuchet MS"/>
              </a:rPr>
              <a:t>1:</a:t>
            </a:r>
            <a:r>
              <a:rPr sz="2800" spc="-140" dirty="0">
                <a:solidFill>
                  <a:srgbClr val="0070C0"/>
                </a:solidFill>
                <a:latin typeface="Trebuchet MS"/>
                <a:cs typeface="Trebuchet MS"/>
              </a:rPr>
              <a:t> </a:t>
            </a:r>
            <a:r>
              <a:rPr sz="2800" spc="40" dirty="0">
                <a:solidFill>
                  <a:srgbClr val="0070C0"/>
                </a:solidFill>
                <a:latin typeface="Trebuchet MS"/>
                <a:cs typeface="Trebuchet MS"/>
              </a:rPr>
              <a:t>400	</a:t>
            </a:r>
            <a:r>
              <a:rPr sz="2800" spc="-130" dirty="0">
                <a:solidFill>
                  <a:srgbClr val="0070C0"/>
                </a:solidFill>
                <a:latin typeface="Trebuchet MS"/>
                <a:cs typeface="Trebuchet MS"/>
              </a:rPr>
              <a:t>at </a:t>
            </a:r>
            <a:r>
              <a:rPr sz="2800" spc="145" dirty="0">
                <a:solidFill>
                  <a:srgbClr val="0070C0"/>
                </a:solidFill>
                <a:latin typeface="Trebuchet MS"/>
                <a:cs typeface="Trebuchet MS"/>
              </a:rPr>
              <a:t>age </a:t>
            </a:r>
            <a:r>
              <a:rPr sz="2800" spc="40" dirty="0">
                <a:solidFill>
                  <a:srgbClr val="0070C0"/>
                </a:solidFill>
                <a:latin typeface="Trebuchet MS"/>
                <a:cs typeface="Trebuchet MS"/>
              </a:rPr>
              <a:t>16</a:t>
            </a:r>
            <a:r>
              <a:rPr sz="2800" spc="-475" dirty="0">
                <a:solidFill>
                  <a:srgbClr val="0070C0"/>
                </a:solidFill>
                <a:latin typeface="Trebuchet MS"/>
                <a:cs typeface="Trebuchet MS"/>
              </a:rPr>
              <a:t> </a:t>
            </a:r>
            <a:r>
              <a:rPr sz="2800" spc="135" dirty="0">
                <a:solidFill>
                  <a:srgbClr val="0070C0"/>
                </a:solidFill>
                <a:latin typeface="Trebuchet MS"/>
                <a:cs typeface="Trebuchet MS"/>
              </a:rPr>
              <a:t>yrs</a:t>
            </a:r>
            <a:endParaRPr sz="2800" dirty="0">
              <a:solidFill>
                <a:srgbClr val="0070C0"/>
              </a:solidFill>
              <a:latin typeface="Trebuchet MS"/>
              <a:cs typeface="Trebuchet MS"/>
            </a:endParaRPr>
          </a:p>
          <a:p>
            <a:pPr marL="101600">
              <a:lnSpc>
                <a:spcPct val="100000"/>
              </a:lnSpc>
              <a:spcBef>
                <a:spcPts val="680"/>
              </a:spcBef>
            </a:pPr>
            <a:r>
              <a:rPr sz="2800" spc="135" dirty="0">
                <a:solidFill>
                  <a:srgbClr val="0070C0"/>
                </a:solidFill>
                <a:latin typeface="Trebuchet MS"/>
                <a:cs typeface="Trebuchet MS"/>
              </a:rPr>
              <a:t>Males</a:t>
            </a:r>
            <a:r>
              <a:rPr sz="2800" spc="-155" dirty="0">
                <a:solidFill>
                  <a:srgbClr val="0070C0"/>
                </a:solidFill>
                <a:latin typeface="Trebuchet MS"/>
                <a:cs typeface="Trebuchet MS"/>
              </a:rPr>
              <a:t> </a:t>
            </a:r>
            <a:r>
              <a:rPr sz="2800" spc="90" dirty="0">
                <a:solidFill>
                  <a:srgbClr val="0070C0"/>
                </a:solidFill>
                <a:latin typeface="Trebuchet MS"/>
                <a:cs typeface="Trebuchet MS"/>
              </a:rPr>
              <a:t>and</a:t>
            </a:r>
            <a:r>
              <a:rPr sz="2800" spc="-155" dirty="0">
                <a:solidFill>
                  <a:srgbClr val="0070C0"/>
                </a:solidFill>
                <a:latin typeface="Trebuchet MS"/>
                <a:cs typeface="Trebuchet MS"/>
              </a:rPr>
              <a:t> </a:t>
            </a:r>
            <a:r>
              <a:rPr sz="2800" spc="25" dirty="0">
                <a:solidFill>
                  <a:srgbClr val="0070C0"/>
                </a:solidFill>
                <a:latin typeface="Trebuchet MS"/>
                <a:cs typeface="Trebuchet MS"/>
              </a:rPr>
              <a:t>females</a:t>
            </a:r>
            <a:r>
              <a:rPr sz="2800" spc="-150" dirty="0">
                <a:solidFill>
                  <a:srgbClr val="0070C0"/>
                </a:solidFill>
                <a:latin typeface="Trebuchet MS"/>
                <a:cs typeface="Trebuchet MS"/>
              </a:rPr>
              <a:t> </a:t>
            </a:r>
            <a:r>
              <a:rPr sz="2800" spc="65" dirty="0">
                <a:solidFill>
                  <a:srgbClr val="0070C0"/>
                </a:solidFill>
                <a:latin typeface="Trebuchet MS"/>
                <a:cs typeface="Trebuchet MS"/>
              </a:rPr>
              <a:t>equally</a:t>
            </a:r>
            <a:r>
              <a:rPr sz="2800" spc="-155" dirty="0">
                <a:solidFill>
                  <a:srgbClr val="0070C0"/>
                </a:solidFill>
                <a:latin typeface="Trebuchet MS"/>
                <a:cs typeface="Trebuchet MS"/>
              </a:rPr>
              <a:t> </a:t>
            </a:r>
            <a:r>
              <a:rPr sz="2800" spc="-40" dirty="0">
                <a:solidFill>
                  <a:srgbClr val="0070C0"/>
                </a:solidFill>
                <a:latin typeface="Trebuchet MS"/>
                <a:cs typeface="Trebuchet MS"/>
              </a:rPr>
              <a:t>affected</a:t>
            </a:r>
            <a:endParaRPr sz="2800" dirty="0">
              <a:solidFill>
                <a:srgbClr val="0070C0"/>
              </a:solidFill>
              <a:latin typeface="Trebuchet MS"/>
              <a:cs typeface="Trebuchet MS"/>
            </a:endParaRPr>
          </a:p>
          <a:p>
            <a:pPr marL="101600">
              <a:lnSpc>
                <a:spcPct val="100000"/>
              </a:lnSpc>
              <a:spcBef>
                <a:spcPts val="680"/>
              </a:spcBef>
              <a:tabLst>
                <a:tab pos="5941695" algn="l"/>
              </a:tabLst>
            </a:pPr>
            <a:r>
              <a:rPr sz="2800" spc="160" dirty="0">
                <a:solidFill>
                  <a:srgbClr val="0070C0"/>
                </a:solidFill>
                <a:latin typeface="Trebuchet MS"/>
                <a:cs typeface="Trebuchet MS"/>
              </a:rPr>
              <a:t>No </a:t>
            </a:r>
            <a:r>
              <a:rPr sz="2800" spc="25" dirty="0">
                <a:solidFill>
                  <a:srgbClr val="0070C0"/>
                </a:solidFill>
                <a:latin typeface="Trebuchet MS"/>
                <a:cs typeface="Trebuchet MS"/>
              </a:rPr>
              <a:t>correlation</a:t>
            </a:r>
            <a:r>
              <a:rPr sz="2800" spc="-415" dirty="0">
                <a:solidFill>
                  <a:srgbClr val="0070C0"/>
                </a:solidFill>
                <a:latin typeface="Trebuchet MS"/>
                <a:cs typeface="Trebuchet MS"/>
              </a:rPr>
              <a:t> </a:t>
            </a:r>
            <a:r>
              <a:rPr sz="2800" spc="-30" dirty="0">
                <a:solidFill>
                  <a:srgbClr val="0070C0"/>
                </a:solidFill>
                <a:latin typeface="Trebuchet MS"/>
                <a:cs typeface="Trebuchet MS"/>
              </a:rPr>
              <a:t>with</a:t>
            </a:r>
            <a:r>
              <a:rPr sz="2800" spc="-130" dirty="0">
                <a:solidFill>
                  <a:srgbClr val="0070C0"/>
                </a:solidFill>
                <a:latin typeface="Trebuchet MS"/>
                <a:cs typeface="Trebuchet MS"/>
              </a:rPr>
              <a:t> </a:t>
            </a:r>
            <a:r>
              <a:rPr sz="2800" spc="75" dirty="0">
                <a:solidFill>
                  <a:srgbClr val="0070C0"/>
                </a:solidFill>
                <a:latin typeface="Trebuchet MS"/>
                <a:cs typeface="Trebuchet MS"/>
              </a:rPr>
              <a:t>socioeconomic	</a:t>
            </a:r>
            <a:r>
              <a:rPr sz="2800" spc="-35" dirty="0">
                <a:solidFill>
                  <a:srgbClr val="0070C0"/>
                </a:solidFill>
                <a:latin typeface="Trebuchet MS"/>
                <a:cs typeface="Trebuchet MS"/>
              </a:rPr>
              <a:t>status</a:t>
            </a:r>
            <a:endParaRPr sz="2800" dirty="0">
              <a:solidFill>
                <a:srgbClr val="0070C0"/>
              </a:solidFill>
              <a:latin typeface="Trebuchet MS"/>
              <a:cs typeface="Trebuchet MS"/>
            </a:endParaRPr>
          </a:p>
        </p:txBody>
      </p:sp>
      <p:sp>
        <p:nvSpPr>
          <p:cNvPr id="11" name="object 11"/>
          <p:cNvSpPr/>
          <p:nvPr/>
        </p:nvSpPr>
        <p:spPr>
          <a:xfrm>
            <a:off x="107950" y="1219200"/>
            <a:ext cx="8793480" cy="0"/>
          </a:xfrm>
          <a:custGeom>
            <a:avLst/>
            <a:gdLst/>
            <a:ahLst/>
            <a:cxnLst/>
            <a:rect l="l" t="t" r="r" b="b"/>
            <a:pathLst>
              <a:path w="8793480">
                <a:moveTo>
                  <a:pt x="0" y="0"/>
                </a:moveTo>
                <a:lnTo>
                  <a:pt x="8793480" y="0"/>
                </a:lnTo>
              </a:path>
            </a:pathLst>
          </a:custGeom>
          <a:ln w="12579">
            <a:solidFill>
              <a:srgbClr val="AAD9FB"/>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114" y="647540"/>
            <a:ext cx="5296751" cy="264601"/>
          </a:xfrm>
          <a:prstGeom prst="rect">
            <a:avLst/>
          </a:prstGeom>
        </p:spPr>
      </p:pic>
      <p:sp>
        <p:nvSpPr>
          <p:cNvPr id="4" name="Rectangle 3"/>
          <p:cNvSpPr/>
          <p:nvPr/>
        </p:nvSpPr>
        <p:spPr>
          <a:xfrm>
            <a:off x="524026" y="1044295"/>
            <a:ext cx="7971045" cy="646331"/>
          </a:xfrm>
          <a:prstGeom prst="rect">
            <a:avLst/>
          </a:prstGeom>
        </p:spPr>
        <p:txBody>
          <a:bodyPr wrap="square">
            <a:spAutoFit/>
          </a:bodyPr>
          <a:lstStyle/>
          <a:p>
            <a:r>
              <a:rPr lang="en-GB" dirty="0"/>
              <a:t>Top 10 countries for number of children and adolescents with type 1 diabetes (&lt;20 years), 2017</a:t>
            </a:r>
            <a:endParaRPr lang="en-US" dirty="0">
              <a:latin typeface="DIN-Medium" charset="0"/>
              <a:ea typeface="DIN-Medium" charset="0"/>
              <a:cs typeface="DIN-Medium" charset="0"/>
            </a:endParaRPr>
          </a:p>
        </p:txBody>
      </p:sp>
      <p:sp>
        <p:nvSpPr>
          <p:cNvPr id="13" name="Text To Outline"/>
          <p:cNvSpPr/>
          <p:nvPr/>
        </p:nvSpPr>
        <p:spPr>
          <a:xfrm>
            <a:off x="395988" y="285728"/>
            <a:ext cx="5299577" cy="279612"/>
          </a:xfrm>
          <a:custGeom>
            <a:avLst/>
            <a:gdLst/>
            <a:ahLst/>
            <a:cxnLst/>
            <a:rect l="l" t="t" r="r" b="b"/>
            <a:pathLst>
              <a:path w="7066102" h="279612">
                <a:moveTo>
                  <a:pt x="4084312" y="184359"/>
                </a:moveTo>
                <a:cubicBezTo>
                  <a:pt x="4076443" y="184199"/>
                  <a:pt x="4066809" y="184943"/>
                  <a:pt x="4055411" y="186590"/>
                </a:cubicBezTo>
                <a:cubicBezTo>
                  <a:pt x="4044012" y="188238"/>
                  <a:pt x="4033842" y="191750"/>
                  <a:pt x="4024900" y="197126"/>
                </a:cubicBezTo>
                <a:cubicBezTo>
                  <a:pt x="4015958" y="202502"/>
                  <a:pt x="4011238" y="210702"/>
                  <a:pt x="4010739" y="221727"/>
                </a:cubicBezTo>
                <a:cubicBezTo>
                  <a:pt x="4010692" y="228320"/>
                  <a:pt x="4012598" y="233627"/>
                  <a:pt x="4016457" y="237647"/>
                </a:cubicBezTo>
                <a:cubicBezTo>
                  <a:pt x="4020317" y="241666"/>
                  <a:pt x="4026416" y="243732"/>
                  <a:pt x="4034755" y="243843"/>
                </a:cubicBezTo>
                <a:cubicBezTo>
                  <a:pt x="4043619" y="243622"/>
                  <a:pt x="4051940" y="240759"/>
                  <a:pt x="4059717" y="235256"/>
                </a:cubicBezTo>
                <a:cubicBezTo>
                  <a:pt x="4067494" y="229753"/>
                  <a:pt x="4074149" y="222937"/>
                  <a:pt x="4079681" y="214807"/>
                </a:cubicBezTo>
                <a:cubicBezTo>
                  <a:pt x="4085213" y="206677"/>
                  <a:pt x="4089044" y="198561"/>
                  <a:pt x="4091173" y="190460"/>
                </a:cubicBezTo>
                <a:lnTo>
                  <a:pt x="4092698" y="184359"/>
                </a:lnTo>
                <a:close/>
                <a:moveTo>
                  <a:pt x="550537" y="184359"/>
                </a:moveTo>
                <a:cubicBezTo>
                  <a:pt x="542668" y="184199"/>
                  <a:pt x="533034" y="184943"/>
                  <a:pt x="521636" y="186590"/>
                </a:cubicBezTo>
                <a:cubicBezTo>
                  <a:pt x="510237" y="188238"/>
                  <a:pt x="500067" y="191750"/>
                  <a:pt x="491125" y="197126"/>
                </a:cubicBezTo>
                <a:cubicBezTo>
                  <a:pt x="482184" y="202502"/>
                  <a:pt x="477463" y="210702"/>
                  <a:pt x="476964" y="221727"/>
                </a:cubicBezTo>
                <a:cubicBezTo>
                  <a:pt x="476917" y="228320"/>
                  <a:pt x="478823" y="233627"/>
                  <a:pt x="482683" y="237647"/>
                </a:cubicBezTo>
                <a:cubicBezTo>
                  <a:pt x="486542" y="241666"/>
                  <a:pt x="492642" y="243732"/>
                  <a:pt x="500980" y="243843"/>
                </a:cubicBezTo>
                <a:cubicBezTo>
                  <a:pt x="509844" y="243622"/>
                  <a:pt x="518165" y="240759"/>
                  <a:pt x="525942" y="235256"/>
                </a:cubicBezTo>
                <a:cubicBezTo>
                  <a:pt x="533719" y="229753"/>
                  <a:pt x="540374" y="222937"/>
                  <a:pt x="545906" y="214807"/>
                </a:cubicBezTo>
                <a:cubicBezTo>
                  <a:pt x="551438" y="206677"/>
                  <a:pt x="555269" y="198561"/>
                  <a:pt x="557398" y="190460"/>
                </a:cubicBezTo>
                <a:lnTo>
                  <a:pt x="558923" y="184359"/>
                </a:lnTo>
                <a:close/>
                <a:moveTo>
                  <a:pt x="5180790" y="117684"/>
                </a:moveTo>
                <a:cubicBezTo>
                  <a:pt x="5171028" y="117743"/>
                  <a:pt x="5161427" y="120844"/>
                  <a:pt x="5151990" y="126987"/>
                </a:cubicBezTo>
                <a:cubicBezTo>
                  <a:pt x="5142551" y="133130"/>
                  <a:pt x="5134701" y="141962"/>
                  <a:pt x="5128438" y="153484"/>
                </a:cubicBezTo>
                <a:cubicBezTo>
                  <a:pt x="5122175" y="165005"/>
                  <a:pt x="5118925" y="178863"/>
                  <a:pt x="5118687" y="195057"/>
                </a:cubicBezTo>
                <a:cubicBezTo>
                  <a:pt x="5118790" y="208723"/>
                  <a:pt x="5122204" y="219411"/>
                  <a:pt x="5128926" y="227122"/>
                </a:cubicBezTo>
                <a:cubicBezTo>
                  <a:pt x="5135649" y="234832"/>
                  <a:pt x="5145064" y="238755"/>
                  <a:pt x="5157168" y="238890"/>
                </a:cubicBezTo>
                <a:cubicBezTo>
                  <a:pt x="5168250" y="238692"/>
                  <a:pt x="5178472" y="235022"/>
                  <a:pt x="5187832" y="227879"/>
                </a:cubicBezTo>
                <a:cubicBezTo>
                  <a:pt x="5197192" y="220736"/>
                  <a:pt x="5204732" y="211306"/>
                  <a:pt x="5210452" y="199589"/>
                </a:cubicBezTo>
                <a:cubicBezTo>
                  <a:pt x="5216172" y="187872"/>
                  <a:pt x="5219111" y="175054"/>
                  <a:pt x="5219271" y="161135"/>
                </a:cubicBezTo>
                <a:cubicBezTo>
                  <a:pt x="5219335" y="148986"/>
                  <a:pt x="5216255" y="138790"/>
                  <a:pt x="5210032" y="130548"/>
                </a:cubicBezTo>
                <a:cubicBezTo>
                  <a:pt x="5203809" y="122306"/>
                  <a:pt x="5194061" y="118018"/>
                  <a:pt x="5180790" y="117684"/>
                </a:cubicBezTo>
                <a:close/>
                <a:moveTo>
                  <a:pt x="4561665" y="117684"/>
                </a:moveTo>
                <a:cubicBezTo>
                  <a:pt x="4551903" y="117743"/>
                  <a:pt x="4542303" y="120844"/>
                  <a:pt x="4532865" y="126987"/>
                </a:cubicBezTo>
                <a:cubicBezTo>
                  <a:pt x="4523427" y="133130"/>
                  <a:pt x="4515576" y="141962"/>
                  <a:pt x="4509313" y="153484"/>
                </a:cubicBezTo>
                <a:cubicBezTo>
                  <a:pt x="4503050" y="165005"/>
                  <a:pt x="4499800" y="178863"/>
                  <a:pt x="4499563" y="195057"/>
                </a:cubicBezTo>
                <a:cubicBezTo>
                  <a:pt x="4499666" y="208723"/>
                  <a:pt x="4503079" y="219411"/>
                  <a:pt x="4509802" y="227122"/>
                </a:cubicBezTo>
                <a:cubicBezTo>
                  <a:pt x="4516525" y="234832"/>
                  <a:pt x="4525939" y="238755"/>
                  <a:pt x="4538044" y="238890"/>
                </a:cubicBezTo>
                <a:cubicBezTo>
                  <a:pt x="4549125" y="238692"/>
                  <a:pt x="4559347" y="235022"/>
                  <a:pt x="4568707" y="227879"/>
                </a:cubicBezTo>
                <a:cubicBezTo>
                  <a:pt x="4578068" y="220736"/>
                  <a:pt x="4585608" y="211306"/>
                  <a:pt x="4591327" y="199589"/>
                </a:cubicBezTo>
                <a:cubicBezTo>
                  <a:pt x="4597047" y="187872"/>
                  <a:pt x="4599987" y="175054"/>
                  <a:pt x="4600146" y="161135"/>
                </a:cubicBezTo>
                <a:cubicBezTo>
                  <a:pt x="4600210" y="148986"/>
                  <a:pt x="4597130" y="138790"/>
                  <a:pt x="4590907" y="130548"/>
                </a:cubicBezTo>
                <a:cubicBezTo>
                  <a:pt x="4584684" y="122306"/>
                  <a:pt x="4574937" y="118018"/>
                  <a:pt x="4561665" y="117684"/>
                </a:cubicBezTo>
                <a:close/>
                <a:moveTo>
                  <a:pt x="3123391" y="117684"/>
                </a:moveTo>
                <a:cubicBezTo>
                  <a:pt x="3113628" y="117743"/>
                  <a:pt x="3104028" y="120844"/>
                  <a:pt x="3094589" y="126987"/>
                </a:cubicBezTo>
                <a:cubicBezTo>
                  <a:pt x="3085152" y="133130"/>
                  <a:pt x="3077301" y="141962"/>
                  <a:pt x="3071038" y="153484"/>
                </a:cubicBezTo>
                <a:cubicBezTo>
                  <a:pt x="3064775" y="165005"/>
                  <a:pt x="3061525" y="178863"/>
                  <a:pt x="3061288" y="195057"/>
                </a:cubicBezTo>
                <a:cubicBezTo>
                  <a:pt x="3061391" y="208723"/>
                  <a:pt x="3064804" y="219411"/>
                  <a:pt x="3071527" y="227122"/>
                </a:cubicBezTo>
                <a:cubicBezTo>
                  <a:pt x="3078250" y="234832"/>
                  <a:pt x="3087664" y="238755"/>
                  <a:pt x="3099769" y="238890"/>
                </a:cubicBezTo>
                <a:cubicBezTo>
                  <a:pt x="3110850" y="238692"/>
                  <a:pt x="3121072" y="235022"/>
                  <a:pt x="3130432" y="227879"/>
                </a:cubicBezTo>
                <a:cubicBezTo>
                  <a:pt x="3139792" y="220736"/>
                  <a:pt x="3147333" y="211306"/>
                  <a:pt x="3153052" y="199589"/>
                </a:cubicBezTo>
                <a:cubicBezTo>
                  <a:pt x="3158772" y="187872"/>
                  <a:pt x="3161711" y="175054"/>
                  <a:pt x="3161872" y="161135"/>
                </a:cubicBezTo>
                <a:cubicBezTo>
                  <a:pt x="3161935" y="148986"/>
                  <a:pt x="3158856" y="138790"/>
                  <a:pt x="3152632" y="130548"/>
                </a:cubicBezTo>
                <a:cubicBezTo>
                  <a:pt x="3146410" y="122306"/>
                  <a:pt x="3136662" y="118018"/>
                  <a:pt x="3123391" y="117684"/>
                </a:cubicBezTo>
                <a:close/>
                <a:moveTo>
                  <a:pt x="784479" y="117684"/>
                </a:moveTo>
                <a:cubicBezTo>
                  <a:pt x="767874" y="118224"/>
                  <a:pt x="753459" y="125815"/>
                  <a:pt x="741235" y="140458"/>
                </a:cubicBezTo>
                <a:cubicBezTo>
                  <a:pt x="729012" y="155100"/>
                  <a:pt x="722598" y="173554"/>
                  <a:pt x="721995" y="195820"/>
                </a:cubicBezTo>
                <a:cubicBezTo>
                  <a:pt x="721932" y="207953"/>
                  <a:pt x="725011" y="218085"/>
                  <a:pt x="731234" y="226217"/>
                </a:cubicBezTo>
                <a:cubicBezTo>
                  <a:pt x="737457" y="234348"/>
                  <a:pt x="747205" y="238572"/>
                  <a:pt x="760476" y="238890"/>
                </a:cubicBezTo>
                <a:cubicBezTo>
                  <a:pt x="770363" y="238838"/>
                  <a:pt x="780053" y="235765"/>
                  <a:pt x="789545" y="229672"/>
                </a:cubicBezTo>
                <a:cubicBezTo>
                  <a:pt x="799037" y="223578"/>
                  <a:pt x="806921" y="214774"/>
                  <a:pt x="813195" y="203259"/>
                </a:cubicBezTo>
                <a:cubicBezTo>
                  <a:pt x="819470" y="191745"/>
                  <a:pt x="822725" y="177830"/>
                  <a:pt x="822960" y="161516"/>
                </a:cubicBezTo>
                <a:cubicBezTo>
                  <a:pt x="822857" y="147850"/>
                  <a:pt x="819444" y="137162"/>
                  <a:pt x="812721" y="129452"/>
                </a:cubicBezTo>
                <a:cubicBezTo>
                  <a:pt x="805998" y="121742"/>
                  <a:pt x="796584" y="117819"/>
                  <a:pt x="784479" y="117684"/>
                </a:cubicBezTo>
                <a:close/>
                <a:moveTo>
                  <a:pt x="5436089" y="117303"/>
                </a:moveTo>
                <a:cubicBezTo>
                  <a:pt x="5424300" y="117426"/>
                  <a:pt x="5413067" y="120654"/>
                  <a:pt x="5402392" y="126987"/>
                </a:cubicBezTo>
                <a:cubicBezTo>
                  <a:pt x="5391717" y="133321"/>
                  <a:pt x="5382970" y="142026"/>
                  <a:pt x="5376149" y="153103"/>
                </a:cubicBezTo>
                <a:cubicBezTo>
                  <a:pt x="5369328" y="164180"/>
                  <a:pt x="5365803" y="176894"/>
                  <a:pt x="5365575" y="191246"/>
                </a:cubicBezTo>
                <a:cubicBezTo>
                  <a:pt x="5365813" y="205889"/>
                  <a:pt x="5370197" y="217387"/>
                  <a:pt x="5378725" y="225740"/>
                </a:cubicBezTo>
                <a:cubicBezTo>
                  <a:pt x="5387254" y="234094"/>
                  <a:pt x="5398498" y="238350"/>
                  <a:pt x="5412457" y="238509"/>
                </a:cubicBezTo>
                <a:cubicBezTo>
                  <a:pt x="5424247" y="238398"/>
                  <a:pt x="5435480" y="235231"/>
                  <a:pt x="5446155" y="229008"/>
                </a:cubicBezTo>
                <a:cubicBezTo>
                  <a:pt x="5456829" y="222785"/>
                  <a:pt x="5465577" y="214169"/>
                  <a:pt x="5472397" y="203161"/>
                </a:cubicBezTo>
                <a:cubicBezTo>
                  <a:pt x="5479218" y="192152"/>
                  <a:pt x="5482743" y="179414"/>
                  <a:pt x="5482971" y="164947"/>
                </a:cubicBezTo>
                <a:cubicBezTo>
                  <a:pt x="5482733" y="150455"/>
                  <a:pt x="5478349" y="138941"/>
                  <a:pt x="5469821" y="130405"/>
                </a:cubicBezTo>
                <a:cubicBezTo>
                  <a:pt x="5461293" y="121869"/>
                  <a:pt x="5450049" y="117502"/>
                  <a:pt x="5436089" y="117303"/>
                </a:cubicBezTo>
                <a:close/>
                <a:moveTo>
                  <a:pt x="6400022" y="113493"/>
                </a:moveTo>
                <a:cubicBezTo>
                  <a:pt x="6387641" y="113652"/>
                  <a:pt x="6376571" y="117530"/>
                  <a:pt x="6366811" y="125127"/>
                </a:cubicBezTo>
                <a:cubicBezTo>
                  <a:pt x="6357050" y="132723"/>
                  <a:pt x="6349697" y="143085"/>
                  <a:pt x="6344749" y="156213"/>
                </a:cubicBezTo>
                <a:lnTo>
                  <a:pt x="6430136" y="156213"/>
                </a:lnTo>
                <a:cubicBezTo>
                  <a:pt x="6430168" y="156054"/>
                  <a:pt x="6430295" y="154846"/>
                  <a:pt x="6430517" y="152589"/>
                </a:cubicBezTo>
                <a:cubicBezTo>
                  <a:pt x="6430739" y="150333"/>
                  <a:pt x="6430867" y="147980"/>
                  <a:pt x="6430899" y="145533"/>
                </a:cubicBezTo>
                <a:cubicBezTo>
                  <a:pt x="6430780" y="135354"/>
                  <a:pt x="6427969" y="127487"/>
                  <a:pt x="6422465" y="121932"/>
                </a:cubicBezTo>
                <a:cubicBezTo>
                  <a:pt x="6416961" y="116378"/>
                  <a:pt x="6409480" y="113565"/>
                  <a:pt x="6400022" y="113493"/>
                </a:cubicBezTo>
                <a:close/>
                <a:moveTo>
                  <a:pt x="5780897" y="113493"/>
                </a:moveTo>
                <a:cubicBezTo>
                  <a:pt x="5768516" y="113652"/>
                  <a:pt x="5757446" y="117530"/>
                  <a:pt x="5747686" y="125127"/>
                </a:cubicBezTo>
                <a:cubicBezTo>
                  <a:pt x="5737925" y="132723"/>
                  <a:pt x="5730572" y="143085"/>
                  <a:pt x="5725624" y="156213"/>
                </a:cubicBezTo>
                <a:lnTo>
                  <a:pt x="5811011" y="156213"/>
                </a:lnTo>
                <a:cubicBezTo>
                  <a:pt x="5811043" y="156054"/>
                  <a:pt x="5811170" y="154846"/>
                  <a:pt x="5811392" y="152589"/>
                </a:cubicBezTo>
                <a:cubicBezTo>
                  <a:pt x="5811615" y="150333"/>
                  <a:pt x="5811742" y="147980"/>
                  <a:pt x="5811774" y="145533"/>
                </a:cubicBezTo>
                <a:cubicBezTo>
                  <a:pt x="5811655" y="135354"/>
                  <a:pt x="5808844" y="127487"/>
                  <a:pt x="5803340" y="121932"/>
                </a:cubicBezTo>
                <a:cubicBezTo>
                  <a:pt x="5797836" y="116378"/>
                  <a:pt x="5790355" y="113565"/>
                  <a:pt x="5780897" y="113493"/>
                </a:cubicBezTo>
                <a:close/>
                <a:moveTo>
                  <a:pt x="3532997" y="113493"/>
                </a:moveTo>
                <a:cubicBezTo>
                  <a:pt x="3520617" y="113652"/>
                  <a:pt x="3509546" y="117530"/>
                  <a:pt x="3499786" y="125127"/>
                </a:cubicBezTo>
                <a:cubicBezTo>
                  <a:pt x="3490026" y="132723"/>
                  <a:pt x="3482672" y="143085"/>
                  <a:pt x="3477724" y="156213"/>
                </a:cubicBezTo>
                <a:lnTo>
                  <a:pt x="3563111" y="156213"/>
                </a:lnTo>
                <a:cubicBezTo>
                  <a:pt x="3563143" y="156054"/>
                  <a:pt x="3563270" y="154846"/>
                  <a:pt x="3563492" y="152589"/>
                </a:cubicBezTo>
                <a:cubicBezTo>
                  <a:pt x="3563715" y="150333"/>
                  <a:pt x="3563843" y="147980"/>
                  <a:pt x="3563874" y="145533"/>
                </a:cubicBezTo>
                <a:cubicBezTo>
                  <a:pt x="3563755" y="135354"/>
                  <a:pt x="3560944" y="127487"/>
                  <a:pt x="3555440" y="121932"/>
                </a:cubicBezTo>
                <a:cubicBezTo>
                  <a:pt x="3549937" y="116378"/>
                  <a:pt x="3542456" y="113565"/>
                  <a:pt x="3532997" y="113493"/>
                </a:cubicBezTo>
                <a:close/>
                <a:moveTo>
                  <a:pt x="1361297" y="113493"/>
                </a:moveTo>
                <a:cubicBezTo>
                  <a:pt x="1348917" y="113652"/>
                  <a:pt x="1337846" y="117530"/>
                  <a:pt x="1328086" y="125127"/>
                </a:cubicBezTo>
                <a:cubicBezTo>
                  <a:pt x="1318326" y="132723"/>
                  <a:pt x="1310972" y="143085"/>
                  <a:pt x="1306024" y="156213"/>
                </a:cubicBezTo>
                <a:lnTo>
                  <a:pt x="1391411" y="156213"/>
                </a:lnTo>
                <a:cubicBezTo>
                  <a:pt x="1391443" y="156054"/>
                  <a:pt x="1391570" y="154846"/>
                  <a:pt x="1391793" y="152589"/>
                </a:cubicBezTo>
                <a:cubicBezTo>
                  <a:pt x="1392015" y="150333"/>
                  <a:pt x="1392143" y="147980"/>
                  <a:pt x="1392174" y="145533"/>
                </a:cubicBezTo>
                <a:cubicBezTo>
                  <a:pt x="1392055" y="135354"/>
                  <a:pt x="1389244" y="127487"/>
                  <a:pt x="1383740" y="121932"/>
                </a:cubicBezTo>
                <a:cubicBezTo>
                  <a:pt x="1378237" y="116378"/>
                  <a:pt x="1370756" y="113565"/>
                  <a:pt x="1361297" y="113493"/>
                </a:cubicBezTo>
                <a:close/>
                <a:moveTo>
                  <a:pt x="1008872" y="113493"/>
                </a:moveTo>
                <a:cubicBezTo>
                  <a:pt x="996491" y="113652"/>
                  <a:pt x="985421" y="117530"/>
                  <a:pt x="975661" y="125127"/>
                </a:cubicBezTo>
                <a:cubicBezTo>
                  <a:pt x="965901" y="132723"/>
                  <a:pt x="958547" y="143085"/>
                  <a:pt x="953599" y="156213"/>
                </a:cubicBezTo>
                <a:lnTo>
                  <a:pt x="1038986" y="156213"/>
                </a:lnTo>
                <a:cubicBezTo>
                  <a:pt x="1039018" y="156054"/>
                  <a:pt x="1039145" y="154846"/>
                  <a:pt x="1039368" y="152589"/>
                </a:cubicBezTo>
                <a:cubicBezTo>
                  <a:pt x="1039590" y="150333"/>
                  <a:pt x="1039717" y="147980"/>
                  <a:pt x="1039749" y="145533"/>
                </a:cubicBezTo>
                <a:cubicBezTo>
                  <a:pt x="1039630" y="135354"/>
                  <a:pt x="1036819" y="127487"/>
                  <a:pt x="1031315" y="121932"/>
                </a:cubicBezTo>
                <a:cubicBezTo>
                  <a:pt x="1025811" y="116378"/>
                  <a:pt x="1018331" y="113565"/>
                  <a:pt x="1008872" y="113493"/>
                </a:cubicBezTo>
                <a:close/>
                <a:moveTo>
                  <a:pt x="2780919" y="80775"/>
                </a:moveTo>
                <a:lnTo>
                  <a:pt x="2858976" y="80775"/>
                </a:lnTo>
                <a:lnTo>
                  <a:pt x="2833450" y="212209"/>
                </a:lnTo>
                <a:cubicBezTo>
                  <a:pt x="2833052" y="214155"/>
                  <a:pt x="2832703" y="216172"/>
                  <a:pt x="2832402" y="218260"/>
                </a:cubicBezTo>
                <a:cubicBezTo>
                  <a:pt x="2832100" y="220348"/>
                  <a:pt x="2831941" y="222270"/>
                  <a:pt x="2831926" y="224025"/>
                </a:cubicBezTo>
                <a:cubicBezTo>
                  <a:pt x="2831989" y="229845"/>
                  <a:pt x="2833481" y="233927"/>
                  <a:pt x="2836402" y="236269"/>
                </a:cubicBezTo>
                <a:cubicBezTo>
                  <a:pt x="2839323" y="238612"/>
                  <a:pt x="2843292" y="239739"/>
                  <a:pt x="2848309" y="239652"/>
                </a:cubicBezTo>
                <a:cubicBezTo>
                  <a:pt x="2850658" y="239620"/>
                  <a:pt x="2852627" y="239493"/>
                  <a:pt x="2854214" y="239271"/>
                </a:cubicBezTo>
                <a:cubicBezTo>
                  <a:pt x="2855802" y="239048"/>
                  <a:pt x="2856627" y="238921"/>
                  <a:pt x="2856690" y="238890"/>
                </a:cubicBezTo>
                <a:lnTo>
                  <a:pt x="2849833" y="275039"/>
                </a:lnTo>
                <a:cubicBezTo>
                  <a:pt x="2849642" y="275086"/>
                  <a:pt x="2847833" y="275277"/>
                  <a:pt x="2844403" y="275609"/>
                </a:cubicBezTo>
                <a:cubicBezTo>
                  <a:pt x="2840974" y="275942"/>
                  <a:pt x="2837069" y="276133"/>
                  <a:pt x="2832688" y="276180"/>
                </a:cubicBezTo>
                <a:cubicBezTo>
                  <a:pt x="2824752" y="276373"/>
                  <a:pt x="2816938" y="275649"/>
                  <a:pt x="2809243" y="274010"/>
                </a:cubicBezTo>
                <a:cubicBezTo>
                  <a:pt x="2801548" y="272370"/>
                  <a:pt x="2795142" y="268658"/>
                  <a:pt x="2790027" y="262875"/>
                </a:cubicBezTo>
                <a:cubicBezTo>
                  <a:pt x="2784912" y="257091"/>
                  <a:pt x="2782257" y="248080"/>
                  <a:pt x="2782062" y="235840"/>
                </a:cubicBezTo>
                <a:cubicBezTo>
                  <a:pt x="2782062" y="233157"/>
                  <a:pt x="2782253" y="230139"/>
                  <a:pt x="2782633" y="226788"/>
                </a:cubicBezTo>
                <a:cubicBezTo>
                  <a:pt x="2783014" y="223437"/>
                  <a:pt x="2783585" y="219848"/>
                  <a:pt x="2784346" y="216021"/>
                </a:cubicBezTo>
                <a:lnTo>
                  <a:pt x="2803758" y="116922"/>
                </a:lnTo>
                <a:lnTo>
                  <a:pt x="2773680" y="116922"/>
                </a:lnTo>
                <a:close/>
                <a:moveTo>
                  <a:pt x="1761744" y="80775"/>
                </a:moveTo>
                <a:lnTo>
                  <a:pt x="1839802" y="80775"/>
                </a:lnTo>
                <a:lnTo>
                  <a:pt x="1814274" y="212209"/>
                </a:lnTo>
                <a:cubicBezTo>
                  <a:pt x="1813878" y="214155"/>
                  <a:pt x="1813529" y="216172"/>
                  <a:pt x="1813227" y="218260"/>
                </a:cubicBezTo>
                <a:cubicBezTo>
                  <a:pt x="1812925" y="220348"/>
                  <a:pt x="1812767" y="222270"/>
                  <a:pt x="1812751" y="224025"/>
                </a:cubicBezTo>
                <a:cubicBezTo>
                  <a:pt x="1812814" y="229845"/>
                  <a:pt x="1814306" y="233927"/>
                  <a:pt x="1817227" y="236269"/>
                </a:cubicBezTo>
                <a:cubicBezTo>
                  <a:pt x="1820148" y="238612"/>
                  <a:pt x="1824117" y="239739"/>
                  <a:pt x="1829134" y="239652"/>
                </a:cubicBezTo>
                <a:cubicBezTo>
                  <a:pt x="1831483" y="239620"/>
                  <a:pt x="1833452" y="239493"/>
                  <a:pt x="1835039" y="239271"/>
                </a:cubicBezTo>
                <a:cubicBezTo>
                  <a:pt x="1836627" y="239048"/>
                  <a:pt x="1837452" y="238921"/>
                  <a:pt x="1837516" y="238890"/>
                </a:cubicBezTo>
                <a:lnTo>
                  <a:pt x="1830658" y="275039"/>
                </a:lnTo>
                <a:cubicBezTo>
                  <a:pt x="1830467" y="275086"/>
                  <a:pt x="1828657" y="275277"/>
                  <a:pt x="1825228" y="275609"/>
                </a:cubicBezTo>
                <a:cubicBezTo>
                  <a:pt x="1821799" y="275942"/>
                  <a:pt x="1817894" y="276133"/>
                  <a:pt x="1813513" y="276180"/>
                </a:cubicBezTo>
                <a:cubicBezTo>
                  <a:pt x="1805577" y="276373"/>
                  <a:pt x="1797763" y="275649"/>
                  <a:pt x="1790068" y="274010"/>
                </a:cubicBezTo>
                <a:cubicBezTo>
                  <a:pt x="1782373" y="272370"/>
                  <a:pt x="1775967" y="268658"/>
                  <a:pt x="1770852" y="262875"/>
                </a:cubicBezTo>
                <a:cubicBezTo>
                  <a:pt x="1765737" y="257091"/>
                  <a:pt x="1763082" y="248080"/>
                  <a:pt x="1762887" y="235840"/>
                </a:cubicBezTo>
                <a:cubicBezTo>
                  <a:pt x="1762887" y="233157"/>
                  <a:pt x="1763078" y="230139"/>
                  <a:pt x="1763458" y="226788"/>
                </a:cubicBezTo>
                <a:cubicBezTo>
                  <a:pt x="1763839" y="223437"/>
                  <a:pt x="1764410" y="219848"/>
                  <a:pt x="1765171" y="216021"/>
                </a:cubicBezTo>
                <a:lnTo>
                  <a:pt x="1784583" y="116922"/>
                </a:lnTo>
                <a:lnTo>
                  <a:pt x="1754505" y="116922"/>
                </a:lnTo>
                <a:close/>
                <a:moveTo>
                  <a:pt x="323469" y="80775"/>
                </a:moveTo>
                <a:lnTo>
                  <a:pt x="401526" y="80775"/>
                </a:lnTo>
                <a:lnTo>
                  <a:pt x="375999" y="212209"/>
                </a:lnTo>
                <a:cubicBezTo>
                  <a:pt x="375603" y="214155"/>
                  <a:pt x="375253" y="216172"/>
                  <a:pt x="374952" y="218260"/>
                </a:cubicBezTo>
                <a:cubicBezTo>
                  <a:pt x="374650" y="220348"/>
                  <a:pt x="374491" y="222270"/>
                  <a:pt x="374475" y="224025"/>
                </a:cubicBezTo>
                <a:cubicBezTo>
                  <a:pt x="374539" y="229845"/>
                  <a:pt x="376031" y="233927"/>
                  <a:pt x="378952" y="236269"/>
                </a:cubicBezTo>
                <a:cubicBezTo>
                  <a:pt x="381873" y="238612"/>
                  <a:pt x="385842" y="239739"/>
                  <a:pt x="390858" y="239652"/>
                </a:cubicBezTo>
                <a:cubicBezTo>
                  <a:pt x="393208" y="239620"/>
                  <a:pt x="395177" y="239493"/>
                  <a:pt x="396764" y="239271"/>
                </a:cubicBezTo>
                <a:cubicBezTo>
                  <a:pt x="398351" y="239048"/>
                  <a:pt x="399177" y="238921"/>
                  <a:pt x="399240" y="238890"/>
                </a:cubicBezTo>
                <a:lnTo>
                  <a:pt x="392383" y="275039"/>
                </a:lnTo>
                <a:cubicBezTo>
                  <a:pt x="392192" y="275086"/>
                  <a:pt x="390382" y="275277"/>
                  <a:pt x="386953" y="275609"/>
                </a:cubicBezTo>
                <a:cubicBezTo>
                  <a:pt x="383524" y="275942"/>
                  <a:pt x="379619" y="276133"/>
                  <a:pt x="375237" y="276180"/>
                </a:cubicBezTo>
                <a:cubicBezTo>
                  <a:pt x="367303" y="276373"/>
                  <a:pt x="359488" y="275649"/>
                  <a:pt x="351792" y="274010"/>
                </a:cubicBezTo>
                <a:cubicBezTo>
                  <a:pt x="344097" y="272370"/>
                  <a:pt x="337692" y="268658"/>
                  <a:pt x="332577" y="262875"/>
                </a:cubicBezTo>
                <a:cubicBezTo>
                  <a:pt x="327462" y="257091"/>
                  <a:pt x="324807" y="248080"/>
                  <a:pt x="324612" y="235840"/>
                </a:cubicBezTo>
                <a:cubicBezTo>
                  <a:pt x="324612" y="233157"/>
                  <a:pt x="324802" y="230139"/>
                  <a:pt x="325183" y="226788"/>
                </a:cubicBezTo>
                <a:cubicBezTo>
                  <a:pt x="325564" y="223437"/>
                  <a:pt x="326134" y="219848"/>
                  <a:pt x="326896" y="216021"/>
                </a:cubicBezTo>
                <a:lnTo>
                  <a:pt x="346308" y="116922"/>
                </a:lnTo>
                <a:lnTo>
                  <a:pt x="316230" y="116922"/>
                </a:lnTo>
                <a:close/>
                <a:moveTo>
                  <a:pt x="3413335" y="78108"/>
                </a:moveTo>
                <a:cubicBezTo>
                  <a:pt x="3416049" y="78140"/>
                  <a:pt x="3418430" y="78266"/>
                  <a:pt x="3420477" y="78489"/>
                </a:cubicBezTo>
                <a:cubicBezTo>
                  <a:pt x="3422524" y="78711"/>
                  <a:pt x="3423952" y="78838"/>
                  <a:pt x="3424762" y="78869"/>
                </a:cubicBezTo>
                <a:lnTo>
                  <a:pt x="3415240" y="126447"/>
                </a:lnTo>
                <a:cubicBezTo>
                  <a:pt x="3414645" y="126415"/>
                  <a:pt x="3413359" y="126288"/>
                  <a:pt x="3411383" y="126066"/>
                </a:cubicBezTo>
                <a:cubicBezTo>
                  <a:pt x="3409407" y="125844"/>
                  <a:pt x="3406884" y="125717"/>
                  <a:pt x="3403813" y="125685"/>
                </a:cubicBezTo>
                <a:cubicBezTo>
                  <a:pt x="3393969" y="125779"/>
                  <a:pt x="3384076" y="129062"/>
                  <a:pt x="3374132" y="135535"/>
                </a:cubicBezTo>
                <a:cubicBezTo>
                  <a:pt x="3364190" y="142007"/>
                  <a:pt x="3355369" y="151104"/>
                  <a:pt x="3347668" y="162826"/>
                </a:cubicBezTo>
                <a:cubicBezTo>
                  <a:pt x="3339968" y="174547"/>
                  <a:pt x="3334560" y="188329"/>
                  <a:pt x="3331445" y="204171"/>
                </a:cubicBezTo>
                <a:lnTo>
                  <a:pt x="3318114" y="275037"/>
                </a:lnTo>
                <a:lnTo>
                  <a:pt x="3269742" y="275037"/>
                </a:lnTo>
                <a:lnTo>
                  <a:pt x="3298689" y="125304"/>
                </a:lnTo>
                <a:cubicBezTo>
                  <a:pt x="3299141" y="123121"/>
                  <a:pt x="3298903" y="121201"/>
                  <a:pt x="3297975" y="119542"/>
                </a:cubicBezTo>
                <a:cubicBezTo>
                  <a:pt x="3297047" y="117883"/>
                  <a:pt x="3294999" y="117010"/>
                  <a:pt x="3291833" y="116922"/>
                </a:cubicBezTo>
                <a:lnTo>
                  <a:pt x="3270123" y="116922"/>
                </a:lnTo>
                <a:lnTo>
                  <a:pt x="3277360" y="80775"/>
                </a:lnTo>
                <a:lnTo>
                  <a:pt x="3328017" y="80775"/>
                </a:lnTo>
                <a:cubicBezTo>
                  <a:pt x="3335603" y="80751"/>
                  <a:pt x="3341190" y="82130"/>
                  <a:pt x="3344776" y="84913"/>
                </a:cubicBezTo>
                <a:cubicBezTo>
                  <a:pt x="3348363" y="87695"/>
                  <a:pt x="3350140" y="92023"/>
                  <a:pt x="3350108" y="97897"/>
                </a:cubicBezTo>
                <a:cubicBezTo>
                  <a:pt x="3350029" y="100973"/>
                  <a:pt x="3349331" y="105667"/>
                  <a:pt x="3348014" y="111979"/>
                </a:cubicBezTo>
                <a:cubicBezTo>
                  <a:pt x="3346697" y="118291"/>
                  <a:pt x="3345236" y="123749"/>
                  <a:pt x="3343633" y="128352"/>
                </a:cubicBezTo>
                <a:lnTo>
                  <a:pt x="3344395" y="128352"/>
                </a:lnTo>
                <a:cubicBezTo>
                  <a:pt x="3351077" y="114601"/>
                  <a:pt x="3360472" y="102896"/>
                  <a:pt x="3372581" y="93238"/>
                </a:cubicBezTo>
                <a:cubicBezTo>
                  <a:pt x="3384690" y="83579"/>
                  <a:pt x="3398275" y="78536"/>
                  <a:pt x="3413335" y="78108"/>
                </a:cubicBezTo>
                <a:close/>
                <a:moveTo>
                  <a:pt x="7001632" y="76203"/>
                </a:moveTo>
                <a:cubicBezTo>
                  <a:pt x="7012835" y="76172"/>
                  <a:pt x="7023638" y="77671"/>
                  <a:pt x="7034037" y="80699"/>
                </a:cubicBezTo>
                <a:cubicBezTo>
                  <a:pt x="7044439" y="83727"/>
                  <a:pt x="7052702" y="88468"/>
                  <a:pt x="7058830" y="94922"/>
                </a:cubicBezTo>
                <a:cubicBezTo>
                  <a:pt x="7064957" y="101376"/>
                  <a:pt x="7067213" y="109726"/>
                  <a:pt x="7065597" y="119973"/>
                </a:cubicBezTo>
                <a:lnTo>
                  <a:pt x="7061406" y="141317"/>
                </a:lnTo>
                <a:lnTo>
                  <a:pt x="7019910" y="141317"/>
                </a:lnTo>
                <a:lnTo>
                  <a:pt x="7021813" y="129883"/>
                </a:lnTo>
                <a:cubicBezTo>
                  <a:pt x="7022409" y="123395"/>
                  <a:pt x="7019696" y="119123"/>
                  <a:pt x="7013675" y="117067"/>
                </a:cubicBezTo>
                <a:cubicBezTo>
                  <a:pt x="7007655" y="115010"/>
                  <a:pt x="7001606" y="114073"/>
                  <a:pt x="6995530" y="114255"/>
                </a:cubicBezTo>
                <a:cubicBezTo>
                  <a:pt x="6985787" y="114255"/>
                  <a:pt x="6977809" y="115971"/>
                  <a:pt x="6971596" y="119401"/>
                </a:cubicBezTo>
                <a:cubicBezTo>
                  <a:pt x="6965382" y="122832"/>
                  <a:pt x="6962172" y="127977"/>
                  <a:pt x="6961965" y="134838"/>
                </a:cubicBezTo>
                <a:cubicBezTo>
                  <a:pt x="6962441" y="142817"/>
                  <a:pt x="6967204" y="148822"/>
                  <a:pt x="6976253" y="152852"/>
                </a:cubicBezTo>
                <a:cubicBezTo>
                  <a:pt x="6985301" y="156883"/>
                  <a:pt x="6995779" y="160804"/>
                  <a:pt x="7007685" y="164614"/>
                </a:cubicBezTo>
                <a:cubicBezTo>
                  <a:pt x="7019591" y="168425"/>
                  <a:pt x="7030069" y="173989"/>
                  <a:pt x="7039118" y="181307"/>
                </a:cubicBezTo>
                <a:cubicBezTo>
                  <a:pt x="7048166" y="188625"/>
                  <a:pt x="7052929" y="199561"/>
                  <a:pt x="7053405" y="214115"/>
                </a:cubicBezTo>
                <a:cubicBezTo>
                  <a:pt x="7052939" y="234177"/>
                  <a:pt x="7044451" y="250045"/>
                  <a:pt x="7027940" y="261719"/>
                </a:cubicBezTo>
                <a:cubicBezTo>
                  <a:pt x="7011429" y="273393"/>
                  <a:pt x="6989692" y="279356"/>
                  <a:pt x="6962728" y="279609"/>
                </a:cubicBezTo>
                <a:cubicBezTo>
                  <a:pt x="6951262" y="279680"/>
                  <a:pt x="6939469" y="278101"/>
                  <a:pt x="6927349" y="274873"/>
                </a:cubicBezTo>
                <a:cubicBezTo>
                  <a:pt x="6915230" y="271645"/>
                  <a:pt x="6905353" y="266344"/>
                  <a:pt x="6897718" y="258971"/>
                </a:cubicBezTo>
                <a:cubicBezTo>
                  <a:pt x="6890082" y="251597"/>
                  <a:pt x="6887257" y="241727"/>
                  <a:pt x="6889242" y="229360"/>
                </a:cubicBezTo>
                <a:lnTo>
                  <a:pt x="6893052" y="210303"/>
                </a:lnTo>
                <a:lnTo>
                  <a:pt x="6934181" y="210303"/>
                </a:lnTo>
                <a:lnTo>
                  <a:pt x="6932277" y="220213"/>
                </a:lnTo>
                <a:cubicBezTo>
                  <a:pt x="6931274" y="226361"/>
                  <a:pt x="6932858" y="231005"/>
                  <a:pt x="6937028" y="234146"/>
                </a:cubicBezTo>
                <a:cubicBezTo>
                  <a:pt x="6941199" y="237287"/>
                  <a:pt x="6946364" y="239390"/>
                  <a:pt x="6952525" y="240456"/>
                </a:cubicBezTo>
                <a:cubicBezTo>
                  <a:pt x="6958685" y="241521"/>
                  <a:pt x="6964248" y="242015"/>
                  <a:pt x="6969212" y="241938"/>
                </a:cubicBezTo>
                <a:cubicBezTo>
                  <a:pt x="6980583" y="241835"/>
                  <a:pt x="6989498" y="239754"/>
                  <a:pt x="6995959" y="235697"/>
                </a:cubicBezTo>
                <a:cubicBezTo>
                  <a:pt x="7002419" y="231639"/>
                  <a:pt x="7005709" y="226224"/>
                  <a:pt x="7005828" y="219451"/>
                </a:cubicBezTo>
                <a:cubicBezTo>
                  <a:pt x="7005354" y="211742"/>
                  <a:pt x="7000610" y="205815"/>
                  <a:pt x="6991600" y="201668"/>
                </a:cubicBezTo>
                <a:cubicBezTo>
                  <a:pt x="6982589" y="197521"/>
                  <a:pt x="6972155" y="193380"/>
                  <a:pt x="6960298" y="189245"/>
                </a:cubicBezTo>
                <a:cubicBezTo>
                  <a:pt x="6948442" y="185110"/>
                  <a:pt x="6938008" y="179207"/>
                  <a:pt x="6928997" y="171534"/>
                </a:cubicBezTo>
                <a:cubicBezTo>
                  <a:pt x="6919986" y="163862"/>
                  <a:pt x="6915243" y="152646"/>
                  <a:pt x="6914769" y="137887"/>
                </a:cubicBezTo>
                <a:cubicBezTo>
                  <a:pt x="6915036" y="123816"/>
                  <a:pt x="6919323" y="112222"/>
                  <a:pt x="6927628" y="103105"/>
                </a:cubicBezTo>
                <a:cubicBezTo>
                  <a:pt x="6935934" y="93988"/>
                  <a:pt x="6946654" y="87220"/>
                  <a:pt x="6959791" y="82800"/>
                </a:cubicBezTo>
                <a:cubicBezTo>
                  <a:pt x="6972927" y="78381"/>
                  <a:pt x="6986874" y="76181"/>
                  <a:pt x="7001632" y="76203"/>
                </a:cubicBezTo>
                <a:close/>
                <a:moveTo>
                  <a:pt x="6662166" y="76203"/>
                </a:moveTo>
                <a:cubicBezTo>
                  <a:pt x="6678757" y="76226"/>
                  <a:pt x="6691922" y="80651"/>
                  <a:pt x="6701660" y="89477"/>
                </a:cubicBezTo>
                <a:cubicBezTo>
                  <a:pt x="6711399" y="98303"/>
                  <a:pt x="6716380" y="111388"/>
                  <a:pt x="6716601" y="128733"/>
                </a:cubicBezTo>
                <a:cubicBezTo>
                  <a:pt x="6716409" y="137176"/>
                  <a:pt x="6715060" y="147807"/>
                  <a:pt x="6712555" y="160626"/>
                </a:cubicBezTo>
                <a:cubicBezTo>
                  <a:pt x="6710050" y="173445"/>
                  <a:pt x="6707543" y="185800"/>
                  <a:pt x="6705037" y="197692"/>
                </a:cubicBezTo>
                <a:cubicBezTo>
                  <a:pt x="6702530" y="209585"/>
                  <a:pt x="6701178" y="218362"/>
                  <a:pt x="6700980" y="224025"/>
                </a:cubicBezTo>
                <a:cubicBezTo>
                  <a:pt x="6701043" y="230012"/>
                  <a:pt x="6702536" y="234141"/>
                  <a:pt x="6705457" y="236412"/>
                </a:cubicBezTo>
                <a:cubicBezTo>
                  <a:pt x="6708378" y="238683"/>
                  <a:pt x="6712347" y="239763"/>
                  <a:pt x="6717363" y="239652"/>
                </a:cubicBezTo>
                <a:cubicBezTo>
                  <a:pt x="6719712" y="239620"/>
                  <a:pt x="6721682" y="239493"/>
                  <a:pt x="6723269" y="239271"/>
                </a:cubicBezTo>
                <a:cubicBezTo>
                  <a:pt x="6724856" y="239048"/>
                  <a:pt x="6725682" y="238921"/>
                  <a:pt x="6725745" y="238890"/>
                </a:cubicBezTo>
                <a:lnTo>
                  <a:pt x="6718887" y="275039"/>
                </a:lnTo>
                <a:cubicBezTo>
                  <a:pt x="6718840" y="275086"/>
                  <a:pt x="6717125" y="275277"/>
                  <a:pt x="6713744" y="275609"/>
                </a:cubicBezTo>
                <a:cubicBezTo>
                  <a:pt x="6710362" y="275942"/>
                  <a:pt x="6705601" y="276133"/>
                  <a:pt x="6699458" y="276180"/>
                </a:cubicBezTo>
                <a:cubicBezTo>
                  <a:pt x="6692515" y="276363"/>
                  <a:pt x="6685381" y="275616"/>
                  <a:pt x="6678057" y="273939"/>
                </a:cubicBezTo>
                <a:cubicBezTo>
                  <a:pt x="6670734" y="272262"/>
                  <a:pt x="6664531" y="268555"/>
                  <a:pt x="6659449" y="262819"/>
                </a:cubicBezTo>
                <a:cubicBezTo>
                  <a:pt x="6654366" y="257082"/>
                  <a:pt x="6651717" y="248216"/>
                  <a:pt x="6651498" y="236222"/>
                </a:cubicBezTo>
                <a:cubicBezTo>
                  <a:pt x="6651681" y="229036"/>
                  <a:pt x="6652964" y="219310"/>
                  <a:pt x="6655347" y="207042"/>
                </a:cubicBezTo>
                <a:cubicBezTo>
                  <a:pt x="6657730" y="194775"/>
                  <a:pt x="6660114" y="182676"/>
                  <a:pt x="6662499" y="170746"/>
                </a:cubicBezTo>
                <a:cubicBezTo>
                  <a:pt x="6664883" y="158816"/>
                  <a:pt x="6666169" y="149765"/>
                  <a:pt x="6666357" y="143592"/>
                </a:cubicBezTo>
                <a:cubicBezTo>
                  <a:pt x="6666420" y="136290"/>
                  <a:pt x="6664484" y="130606"/>
                  <a:pt x="6660546" y="126542"/>
                </a:cubicBezTo>
                <a:cubicBezTo>
                  <a:pt x="6656609" y="122478"/>
                  <a:pt x="6650292" y="120415"/>
                  <a:pt x="6641592" y="120351"/>
                </a:cubicBezTo>
                <a:cubicBezTo>
                  <a:pt x="6624510" y="120931"/>
                  <a:pt x="6609810" y="127868"/>
                  <a:pt x="6597491" y="141163"/>
                </a:cubicBezTo>
                <a:cubicBezTo>
                  <a:pt x="6585172" y="154459"/>
                  <a:pt x="6577140" y="170635"/>
                  <a:pt x="6573393" y="189693"/>
                </a:cubicBezTo>
                <a:lnTo>
                  <a:pt x="6556629" y="275037"/>
                </a:lnTo>
                <a:lnTo>
                  <a:pt x="6508242" y="275037"/>
                </a:lnTo>
                <a:lnTo>
                  <a:pt x="6537579" y="125304"/>
                </a:lnTo>
                <a:cubicBezTo>
                  <a:pt x="6537983" y="122788"/>
                  <a:pt x="6537650" y="120772"/>
                  <a:pt x="6536579" y="119256"/>
                </a:cubicBezTo>
                <a:cubicBezTo>
                  <a:pt x="6535507" y="117740"/>
                  <a:pt x="6533555" y="116962"/>
                  <a:pt x="6530721" y="116922"/>
                </a:cubicBezTo>
                <a:lnTo>
                  <a:pt x="6509004" y="116922"/>
                </a:lnTo>
                <a:lnTo>
                  <a:pt x="6515862" y="80775"/>
                </a:lnTo>
                <a:lnTo>
                  <a:pt x="6566916" y="80775"/>
                </a:lnTo>
                <a:cubicBezTo>
                  <a:pt x="6574488" y="80799"/>
                  <a:pt x="6580013" y="82273"/>
                  <a:pt x="6583489" y="85198"/>
                </a:cubicBezTo>
                <a:cubicBezTo>
                  <a:pt x="6586966" y="88123"/>
                  <a:pt x="6588680" y="92356"/>
                  <a:pt x="6588633" y="97897"/>
                </a:cubicBezTo>
                <a:cubicBezTo>
                  <a:pt x="6588609" y="100251"/>
                  <a:pt x="6588180" y="103629"/>
                  <a:pt x="6587347" y="108029"/>
                </a:cubicBezTo>
                <a:cubicBezTo>
                  <a:pt x="6586514" y="112429"/>
                  <a:pt x="6585418" y="116282"/>
                  <a:pt x="6584061" y="119590"/>
                </a:cubicBezTo>
                <a:lnTo>
                  <a:pt x="6584823" y="119590"/>
                </a:lnTo>
                <a:cubicBezTo>
                  <a:pt x="6585982" y="116778"/>
                  <a:pt x="6589674" y="111957"/>
                  <a:pt x="6595900" y="105128"/>
                </a:cubicBezTo>
                <a:cubicBezTo>
                  <a:pt x="6602125" y="98298"/>
                  <a:pt x="6610785" y="91870"/>
                  <a:pt x="6621879" y="85844"/>
                </a:cubicBezTo>
                <a:cubicBezTo>
                  <a:pt x="6632972" y="79818"/>
                  <a:pt x="6646401" y="76605"/>
                  <a:pt x="6662166" y="76203"/>
                </a:cubicBezTo>
                <a:close/>
                <a:moveTo>
                  <a:pt x="6401165" y="76203"/>
                </a:moveTo>
                <a:cubicBezTo>
                  <a:pt x="6427053" y="76574"/>
                  <a:pt x="6446414" y="83442"/>
                  <a:pt x="6459249" y="96809"/>
                </a:cubicBezTo>
                <a:cubicBezTo>
                  <a:pt x="6472084" y="110176"/>
                  <a:pt x="6478493" y="127816"/>
                  <a:pt x="6478476" y="149729"/>
                </a:cubicBezTo>
                <a:cubicBezTo>
                  <a:pt x="6478207" y="158517"/>
                  <a:pt x="6477128" y="166447"/>
                  <a:pt x="6475241" y="173517"/>
                </a:cubicBezTo>
                <a:cubicBezTo>
                  <a:pt x="6473354" y="180588"/>
                  <a:pt x="6472275" y="184329"/>
                  <a:pt x="6472005" y="184740"/>
                </a:cubicBezTo>
                <a:lnTo>
                  <a:pt x="6338269" y="184740"/>
                </a:lnTo>
                <a:cubicBezTo>
                  <a:pt x="6338221" y="184820"/>
                  <a:pt x="6338031" y="185805"/>
                  <a:pt x="6337697" y="187695"/>
                </a:cubicBezTo>
                <a:cubicBezTo>
                  <a:pt x="6337363" y="189586"/>
                  <a:pt x="6337173" y="191906"/>
                  <a:pt x="6337125" y="194655"/>
                </a:cubicBezTo>
                <a:cubicBezTo>
                  <a:pt x="6337229" y="207676"/>
                  <a:pt x="6341501" y="218242"/>
                  <a:pt x="6349943" y="226353"/>
                </a:cubicBezTo>
                <a:cubicBezTo>
                  <a:pt x="6358385" y="234465"/>
                  <a:pt x="6370376" y="238644"/>
                  <a:pt x="6385918" y="238890"/>
                </a:cubicBezTo>
                <a:cubicBezTo>
                  <a:pt x="6396502" y="238626"/>
                  <a:pt x="6406336" y="236781"/>
                  <a:pt x="6415419" y="233353"/>
                </a:cubicBezTo>
                <a:cubicBezTo>
                  <a:pt x="6424503" y="229926"/>
                  <a:pt x="6431850" y="226499"/>
                  <a:pt x="6437460" y="223071"/>
                </a:cubicBezTo>
                <a:cubicBezTo>
                  <a:pt x="6443071" y="219644"/>
                  <a:pt x="6445959" y="217799"/>
                  <a:pt x="6446123" y="217535"/>
                </a:cubicBezTo>
                <a:lnTo>
                  <a:pt x="6459064" y="254112"/>
                </a:lnTo>
                <a:cubicBezTo>
                  <a:pt x="6458914" y="254427"/>
                  <a:pt x="6455492" y="256630"/>
                  <a:pt x="6448798" y="260723"/>
                </a:cubicBezTo>
                <a:cubicBezTo>
                  <a:pt x="6442103" y="264815"/>
                  <a:pt x="6433036" y="268907"/>
                  <a:pt x="6421598" y="272999"/>
                </a:cubicBezTo>
                <a:cubicBezTo>
                  <a:pt x="6410160" y="277091"/>
                  <a:pt x="6397250" y="279294"/>
                  <a:pt x="6382868" y="279609"/>
                </a:cubicBezTo>
                <a:cubicBezTo>
                  <a:pt x="6352426" y="279064"/>
                  <a:pt x="6329108" y="271021"/>
                  <a:pt x="6312916" y="255481"/>
                </a:cubicBezTo>
                <a:cubicBezTo>
                  <a:pt x="6296724" y="239940"/>
                  <a:pt x="6288554" y="220173"/>
                  <a:pt x="6288405" y="196180"/>
                </a:cubicBezTo>
                <a:cubicBezTo>
                  <a:pt x="6288597" y="173951"/>
                  <a:pt x="6293541" y="153819"/>
                  <a:pt x="6303238" y="135784"/>
                </a:cubicBezTo>
                <a:cubicBezTo>
                  <a:pt x="6312936" y="117749"/>
                  <a:pt x="6326233" y="103375"/>
                  <a:pt x="6343130" y="92663"/>
                </a:cubicBezTo>
                <a:cubicBezTo>
                  <a:pt x="6360027" y="81950"/>
                  <a:pt x="6379373" y="76464"/>
                  <a:pt x="6401165" y="76203"/>
                </a:cubicBezTo>
                <a:close/>
                <a:moveTo>
                  <a:pt x="6193488" y="76203"/>
                </a:moveTo>
                <a:cubicBezTo>
                  <a:pt x="6203985" y="76113"/>
                  <a:pt x="6215207" y="77561"/>
                  <a:pt x="6227157" y="80544"/>
                </a:cubicBezTo>
                <a:cubicBezTo>
                  <a:pt x="6239107" y="83528"/>
                  <a:pt x="6249003" y="88584"/>
                  <a:pt x="6256847" y="95713"/>
                </a:cubicBezTo>
                <a:cubicBezTo>
                  <a:pt x="6264691" y="102842"/>
                  <a:pt x="6267701" y="112580"/>
                  <a:pt x="6265878" y="124926"/>
                </a:cubicBezTo>
                <a:lnTo>
                  <a:pt x="6260925" y="149319"/>
                </a:lnTo>
                <a:lnTo>
                  <a:pt x="6219396" y="149319"/>
                </a:lnTo>
                <a:lnTo>
                  <a:pt x="6221682" y="137122"/>
                </a:lnTo>
                <a:cubicBezTo>
                  <a:pt x="6222428" y="130627"/>
                  <a:pt x="6219508" y="125704"/>
                  <a:pt x="6212919" y="122353"/>
                </a:cubicBezTo>
                <a:cubicBezTo>
                  <a:pt x="6206331" y="119002"/>
                  <a:pt x="6198457" y="117319"/>
                  <a:pt x="6189297" y="117303"/>
                </a:cubicBezTo>
                <a:cubicBezTo>
                  <a:pt x="6176064" y="117510"/>
                  <a:pt x="6164092" y="121035"/>
                  <a:pt x="6153384" y="127876"/>
                </a:cubicBezTo>
                <a:cubicBezTo>
                  <a:pt x="6142676" y="134718"/>
                  <a:pt x="6134149" y="143635"/>
                  <a:pt x="6127801" y="154627"/>
                </a:cubicBezTo>
                <a:cubicBezTo>
                  <a:pt x="6121453" y="165619"/>
                  <a:pt x="6118203" y="177445"/>
                  <a:pt x="6118050" y="190103"/>
                </a:cubicBezTo>
                <a:cubicBezTo>
                  <a:pt x="6118058" y="204308"/>
                  <a:pt x="6122424" y="215918"/>
                  <a:pt x="6131147" y="224930"/>
                </a:cubicBezTo>
                <a:cubicBezTo>
                  <a:pt x="6139871" y="233943"/>
                  <a:pt x="6152904" y="238596"/>
                  <a:pt x="6170247" y="238890"/>
                </a:cubicBezTo>
                <a:cubicBezTo>
                  <a:pt x="6182677" y="238589"/>
                  <a:pt x="6193716" y="236481"/>
                  <a:pt x="6203366" y="232566"/>
                </a:cubicBezTo>
                <a:cubicBezTo>
                  <a:pt x="6213015" y="228651"/>
                  <a:pt x="6220612" y="224736"/>
                  <a:pt x="6226155" y="220820"/>
                </a:cubicBezTo>
                <a:cubicBezTo>
                  <a:pt x="6231699" y="216905"/>
                  <a:pt x="6234526" y="214797"/>
                  <a:pt x="6234636" y="214496"/>
                </a:cubicBezTo>
                <a:lnTo>
                  <a:pt x="6247590" y="251068"/>
                </a:lnTo>
                <a:cubicBezTo>
                  <a:pt x="6247548" y="251420"/>
                  <a:pt x="6244330" y="253887"/>
                  <a:pt x="6237938" y="258467"/>
                </a:cubicBezTo>
                <a:cubicBezTo>
                  <a:pt x="6231546" y="263048"/>
                  <a:pt x="6222232" y="267629"/>
                  <a:pt x="6209998" y="272210"/>
                </a:cubicBezTo>
                <a:cubicBezTo>
                  <a:pt x="6197764" y="276790"/>
                  <a:pt x="6182863" y="279257"/>
                  <a:pt x="6165294" y="279609"/>
                </a:cubicBezTo>
                <a:cubicBezTo>
                  <a:pt x="6134616" y="279119"/>
                  <a:pt x="6110940" y="270966"/>
                  <a:pt x="6094266" y="255150"/>
                </a:cubicBezTo>
                <a:cubicBezTo>
                  <a:pt x="6077593" y="239334"/>
                  <a:pt x="6069154" y="218795"/>
                  <a:pt x="6068949" y="193533"/>
                </a:cubicBezTo>
                <a:cubicBezTo>
                  <a:pt x="6069146" y="173246"/>
                  <a:pt x="6074546" y="154241"/>
                  <a:pt x="6085150" y="136518"/>
                </a:cubicBezTo>
                <a:cubicBezTo>
                  <a:pt x="6095754" y="118795"/>
                  <a:pt x="6110380" y="104397"/>
                  <a:pt x="6129027" y="93324"/>
                </a:cubicBezTo>
                <a:cubicBezTo>
                  <a:pt x="6147674" y="82250"/>
                  <a:pt x="6169161" y="76543"/>
                  <a:pt x="6193488" y="76203"/>
                </a:cubicBezTo>
                <a:close/>
                <a:moveTo>
                  <a:pt x="5982457" y="76203"/>
                </a:moveTo>
                <a:cubicBezTo>
                  <a:pt x="5993660" y="76172"/>
                  <a:pt x="6004462" y="77671"/>
                  <a:pt x="6014862" y="80699"/>
                </a:cubicBezTo>
                <a:cubicBezTo>
                  <a:pt x="6025264" y="83727"/>
                  <a:pt x="6033527" y="88468"/>
                  <a:pt x="6039655" y="94922"/>
                </a:cubicBezTo>
                <a:cubicBezTo>
                  <a:pt x="6045782" y="101376"/>
                  <a:pt x="6048038" y="109726"/>
                  <a:pt x="6046422" y="119973"/>
                </a:cubicBezTo>
                <a:lnTo>
                  <a:pt x="6042231" y="141317"/>
                </a:lnTo>
                <a:lnTo>
                  <a:pt x="6000735" y="141317"/>
                </a:lnTo>
                <a:lnTo>
                  <a:pt x="6002639" y="129883"/>
                </a:lnTo>
                <a:cubicBezTo>
                  <a:pt x="6003234" y="123395"/>
                  <a:pt x="6000521" y="119123"/>
                  <a:pt x="5994500" y="117067"/>
                </a:cubicBezTo>
                <a:cubicBezTo>
                  <a:pt x="5988480" y="115010"/>
                  <a:pt x="5982431" y="114073"/>
                  <a:pt x="5976355" y="114255"/>
                </a:cubicBezTo>
                <a:cubicBezTo>
                  <a:pt x="5966612" y="114255"/>
                  <a:pt x="5958635" y="115971"/>
                  <a:pt x="5952421" y="119401"/>
                </a:cubicBezTo>
                <a:cubicBezTo>
                  <a:pt x="5946207" y="122832"/>
                  <a:pt x="5942996" y="127977"/>
                  <a:pt x="5942790" y="134838"/>
                </a:cubicBezTo>
                <a:cubicBezTo>
                  <a:pt x="5943266" y="142817"/>
                  <a:pt x="5948029" y="148822"/>
                  <a:pt x="5957078" y="152852"/>
                </a:cubicBezTo>
                <a:cubicBezTo>
                  <a:pt x="5966126" y="156883"/>
                  <a:pt x="5976604" y="160804"/>
                  <a:pt x="5988510" y="164614"/>
                </a:cubicBezTo>
                <a:cubicBezTo>
                  <a:pt x="6000416" y="168425"/>
                  <a:pt x="6010894" y="173989"/>
                  <a:pt x="6019943" y="181307"/>
                </a:cubicBezTo>
                <a:cubicBezTo>
                  <a:pt x="6028991" y="188625"/>
                  <a:pt x="6033754" y="199561"/>
                  <a:pt x="6034230" y="214115"/>
                </a:cubicBezTo>
                <a:cubicBezTo>
                  <a:pt x="6033764" y="234177"/>
                  <a:pt x="6025276" y="250045"/>
                  <a:pt x="6008765" y="261719"/>
                </a:cubicBezTo>
                <a:cubicBezTo>
                  <a:pt x="5992255" y="273393"/>
                  <a:pt x="5970517" y="279356"/>
                  <a:pt x="5943553" y="279609"/>
                </a:cubicBezTo>
                <a:cubicBezTo>
                  <a:pt x="5932087" y="279680"/>
                  <a:pt x="5920294" y="278101"/>
                  <a:pt x="5908175" y="274873"/>
                </a:cubicBezTo>
                <a:cubicBezTo>
                  <a:pt x="5896055" y="271645"/>
                  <a:pt x="5886178" y="266344"/>
                  <a:pt x="5878543" y="258971"/>
                </a:cubicBezTo>
                <a:cubicBezTo>
                  <a:pt x="5870907" y="251597"/>
                  <a:pt x="5868082" y="241727"/>
                  <a:pt x="5870067" y="229360"/>
                </a:cubicBezTo>
                <a:lnTo>
                  <a:pt x="5873877" y="210303"/>
                </a:lnTo>
                <a:lnTo>
                  <a:pt x="5915005" y="210303"/>
                </a:lnTo>
                <a:lnTo>
                  <a:pt x="5913102" y="220213"/>
                </a:lnTo>
                <a:cubicBezTo>
                  <a:pt x="5912099" y="226361"/>
                  <a:pt x="5913683" y="231005"/>
                  <a:pt x="5917853" y="234146"/>
                </a:cubicBezTo>
                <a:cubicBezTo>
                  <a:pt x="5922024" y="237287"/>
                  <a:pt x="5927190" y="239390"/>
                  <a:pt x="5933349" y="240456"/>
                </a:cubicBezTo>
                <a:cubicBezTo>
                  <a:pt x="5939510" y="241521"/>
                  <a:pt x="5945073" y="242015"/>
                  <a:pt x="5950037" y="241938"/>
                </a:cubicBezTo>
                <a:cubicBezTo>
                  <a:pt x="5961408" y="241835"/>
                  <a:pt x="5970323" y="239754"/>
                  <a:pt x="5976783" y="235697"/>
                </a:cubicBezTo>
                <a:cubicBezTo>
                  <a:pt x="5983244" y="231639"/>
                  <a:pt x="5986534" y="226224"/>
                  <a:pt x="5986653" y="219451"/>
                </a:cubicBezTo>
                <a:cubicBezTo>
                  <a:pt x="5986178" y="211742"/>
                  <a:pt x="5981436" y="205815"/>
                  <a:pt x="5972425" y="201668"/>
                </a:cubicBezTo>
                <a:cubicBezTo>
                  <a:pt x="5963414" y="197521"/>
                  <a:pt x="5952980" y="193380"/>
                  <a:pt x="5941123" y="189245"/>
                </a:cubicBezTo>
                <a:cubicBezTo>
                  <a:pt x="5929267" y="185110"/>
                  <a:pt x="5918833" y="179207"/>
                  <a:pt x="5909822" y="171534"/>
                </a:cubicBezTo>
                <a:cubicBezTo>
                  <a:pt x="5900811" y="163862"/>
                  <a:pt x="5896068" y="152646"/>
                  <a:pt x="5895594" y="137887"/>
                </a:cubicBezTo>
                <a:cubicBezTo>
                  <a:pt x="5895861" y="123816"/>
                  <a:pt x="5900147" y="112222"/>
                  <a:pt x="5908453" y="103105"/>
                </a:cubicBezTo>
                <a:cubicBezTo>
                  <a:pt x="5916759" y="93988"/>
                  <a:pt x="5927479" y="87220"/>
                  <a:pt x="5940616" y="82800"/>
                </a:cubicBezTo>
                <a:cubicBezTo>
                  <a:pt x="5953752" y="78381"/>
                  <a:pt x="5967699" y="76181"/>
                  <a:pt x="5982457" y="76203"/>
                </a:cubicBezTo>
                <a:close/>
                <a:moveTo>
                  <a:pt x="5782041" y="76203"/>
                </a:moveTo>
                <a:cubicBezTo>
                  <a:pt x="5807928" y="76574"/>
                  <a:pt x="5827290" y="83442"/>
                  <a:pt x="5840124" y="96809"/>
                </a:cubicBezTo>
                <a:cubicBezTo>
                  <a:pt x="5852959" y="110176"/>
                  <a:pt x="5859368" y="127816"/>
                  <a:pt x="5859351" y="149729"/>
                </a:cubicBezTo>
                <a:cubicBezTo>
                  <a:pt x="5859081" y="158517"/>
                  <a:pt x="5858003" y="166447"/>
                  <a:pt x="5856116" y="173517"/>
                </a:cubicBezTo>
                <a:cubicBezTo>
                  <a:pt x="5854229" y="180588"/>
                  <a:pt x="5853150" y="184329"/>
                  <a:pt x="5852880" y="184740"/>
                </a:cubicBezTo>
                <a:lnTo>
                  <a:pt x="5719144" y="184740"/>
                </a:lnTo>
                <a:cubicBezTo>
                  <a:pt x="5719096" y="184820"/>
                  <a:pt x="5718906" y="185805"/>
                  <a:pt x="5718572" y="187695"/>
                </a:cubicBezTo>
                <a:cubicBezTo>
                  <a:pt x="5718238" y="189586"/>
                  <a:pt x="5718048" y="191906"/>
                  <a:pt x="5718000" y="194655"/>
                </a:cubicBezTo>
                <a:cubicBezTo>
                  <a:pt x="5718103" y="207676"/>
                  <a:pt x="5722376" y="218242"/>
                  <a:pt x="5730818" y="226353"/>
                </a:cubicBezTo>
                <a:cubicBezTo>
                  <a:pt x="5739260" y="234465"/>
                  <a:pt x="5751251" y="238644"/>
                  <a:pt x="5766793" y="238890"/>
                </a:cubicBezTo>
                <a:cubicBezTo>
                  <a:pt x="5777376" y="238626"/>
                  <a:pt x="5787210" y="236781"/>
                  <a:pt x="5796294" y="233353"/>
                </a:cubicBezTo>
                <a:cubicBezTo>
                  <a:pt x="5805378" y="229926"/>
                  <a:pt x="5812725" y="226499"/>
                  <a:pt x="5818335" y="223071"/>
                </a:cubicBezTo>
                <a:cubicBezTo>
                  <a:pt x="5823946" y="219644"/>
                  <a:pt x="5826834" y="217799"/>
                  <a:pt x="5826998" y="217535"/>
                </a:cubicBezTo>
                <a:lnTo>
                  <a:pt x="5839939" y="254112"/>
                </a:lnTo>
                <a:cubicBezTo>
                  <a:pt x="5839789" y="254427"/>
                  <a:pt x="5836367" y="256630"/>
                  <a:pt x="5829672" y="260723"/>
                </a:cubicBezTo>
                <a:cubicBezTo>
                  <a:pt x="5822978" y="264815"/>
                  <a:pt x="5813911" y="268907"/>
                  <a:pt x="5802473" y="272999"/>
                </a:cubicBezTo>
                <a:cubicBezTo>
                  <a:pt x="5791034" y="277091"/>
                  <a:pt x="5778125" y="279294"/>
                  <a:pt x="5763743" y="279609"/>
                </a:cubicBezTo>
                <a:cubicBezTo>
                  <a:pt x="5733300" y="279064"/>
                  <a:pt x="5709983" y="271021"/>
                  <a:pt x="5693791" y="255481"/>
                </a:cubicBezTo>
                <a:cubicBezTo>
                  <a:pt x="5677600" y="239940"/>
                  <a:pt x="5669429" y="220173"/>
                  <a:pt x="5669280" y="196180"/>
                </a:cubicBezTo>
                <a:cubicBezTo>
                  <a:pt x="5669472" y="173951"/>
                  <a:pt x="5674416" y="153819"/>
                  <a:pt x="5684114" y="135784"/>
                </a:cubicBezTo>
                <a:cubicBezTo>
                  <a:pt x="5693811" y="117749"/>
                  <a:pt x="5707108" y="103375"/>
                  <a:pt x="5724005" y="92663"/>
                </a:cubicBezTo>
                <a:cubicBezTo>
                  <a:pt x="5740903" y="81950"/>
                  <a:pt x="5760248" y="76464"/>
                  <a:pt x="5782041" y="76203"/>
                </a:cubicBezTo>
                <a:close/>
                <a:moveTo>
                  <a:pt x="5439900" y="76203"/>
                </a:moveTo>
                <a:cubicBezTo>
                  <a:pt x="5467247" y="76582"/>
                  <a:pt x="5489325" y="84481"/>
                  <a:pt x="5506134" y="99901"/>
                </a:cubicBezTo>
                <a:cubicBezTo>
                  <a:pt x="5522944" y="115321"/>
                  <a:pt x="5531590" y="135986"/>
                  <a:pt x="5532072" y="161897"/>
                </a:cubicBezTo>
                <a:cubicBezTo>
                  <a:pt x="5531720" y="184829"/>
                  <a:pt x="5525741" y="205109"/>
                  <a:pt x="5514133" y="222738"/>
                </a:cubicBezTo>
                <a:cubicBezTo>
                  <a:pt x="5502526" y="240367"/>
                  <a:pt x="5487404" y="254205"/>
                  <a:pt x="5468766" y="264253"/>
                </a:cubicBezTo>
                <a:cubicBezTo>
                  <a:pt x="5450129" y="274301"/>
                  <a:pt x="5430089" y="279419"/>
                  <a:pt x="5408646" y="279609"/>
                </a:cubicBezTo>
                <a:cubicBezTo>
                  <a:pt x="5381466" y="279262"/>
                  <a:pt x="5359435" y="271394"/>
                  <a:pt x="5342555" y="256006"/>
                </a:cubicBezTo>
                <a:cubicBezTo>
                  <a:pt x="5325674" y="240618"/>
                  <a:pt x="5316980" y="219793"/>
                  <a:pt x="5316474" y="193533"/>
                </a:cubicBezTo>
                <a:cubicBezTo>
                  <a:pt x="5316811" y="170846"/>
                  <a:pt x="5322735" y="150712"/>
                  <a:pt x="5334244" y="133130"/>
                </a:cubicBezTo>
                <a:cubicBezTo>
                  <a:pt x="5345752" y="115549"/>
                  <a:pt x="5360818" y="101715"/>
                  <a:pt x="5379441" y="91630"/>
                </a:cubicBezTo>
                <a:cubicBezTo>
                  <a:pt x="5398065" y="81544"/>
                  <a:pt x="5418218" y="76402"/>
                  <a:pt x="5439900" y="76203"/>
                </a:cubicBezTo>
                <a:close/>
                <a:moveTo>
                  <a:pt x="4357116" y="76203"/>
                </a:moveTo>
                <a:cubicBezTo>
                  <a:pt x="4373707" y="76226"/>
                  <a:pt x="4386873" y="80651"/>
                  <a:pt x="4396611" y="89477"/>
                </a:cubicBezTo>
                <a:cubicBezTo>
                  <a:pt x="4406349" y="98303"/>
                  <a:pt x="4411329" y="111388"/>
                  <a:pt x="4411552" y="128733"/>
                </a:cubicBezTo>
                <a:cubicBezTo>
                  <a:pt x="4411359" y="137176"/>
                  <a:pt x="4410010" y="147807"/>
                  <a:pt x="4407505" y="160626"/>
                </a:cubicBezTo>
                <a:cubicBezTo>
                  <a:pt x="4405000" y="173445"/>
                  <a:pt x="4402494" y="185800"/>
                  <a:pt x="4399987" y="197692"/>
                </a:cubicBezTo>
                <a:cubicBezTo>
                  <a:pt x="4397480" y="209585"/>
                  <a:pt x="4396128" y="218362"/>
                  <a:pt x="4395930" y="224025"/>
                </a:cubicBezTo>
                <a:cubicBezTo>
                  <a:pt x="4395994" y="230012"/>
                  <a:pt x="4397486" y="234141"/>
                  <a:pt x="4400407" y="236412"/>
                </a:cubicBezTo>
                <a:cubicBezTo>
                  <a:pt x="4403328" y="238683"/>
                  <a:pt x="4407297" y="239763"/>
                  <a:pt x="4412313" y="239652"/>
                </a:cubicBezTo>
                <a:cubicBezTo>
                  <a:pt x="4414663" y="239620"/>
                  <a:pt x="4416631" y="239493"/>
                  <a:pt x="4418219" y="239271"/>
                </a:cubicBezTo>
                <a:cubicBezTo>
                  <a:pt x="4419807" y="239048"/>
                  <a:pt x="4420632" y="238921"/>
                  <a:pt x="4420696" y="238890"/>
                </a:cubicBezTo>
                <a:lnTo>
                  <a:pt x="4413838" y="275039"/>
                </a:lnTo>
                <a:cubicBezTo>
                  <a:pt x="4413790" y="275086"/>
                  <a:pt x="4412075" y="275277"/>
                  <a:pt x="4408694" y="275609"/>
                </a:cubicBezTo>
                <a:cubicBezTo>
                  <a:pt x="4405313" y="275942"/>
                  <a:pt x="4400551" y="276133"/>
                  <a:pt x="4394408" y="276180"/>
                </a:cubicBezTo>
                <a:cubicBezTo>
                  <a:pt x="4387465" y="276363"/>
                  <a:pt x="4380331" y="275616"/>
                  <a:pt x="4373008" y="273939"/>
                </a:cubicBezTo>
                <a:cubicBezTo>
                  <a:pt x="4365684" y="272262"/>
                  <a:pt x="4359481" y="268555"/>
                  <a:pt x="4354399" y="262819"/>
                </a:cubicBezTo>
                <a:cubicBezTo>
                  <a:pt x="4349317" y="257082"/>
                  <a:pt x="4346667" y="248216"/>
                  <a:pt x="4346448" y="236222"/>
                </a:cubicBezTo>
                <a:cubicBezTo>
                  <a:pt x="4346631" y="229036"/>
                  <a:pt x="4347914" y="219310"/>
                  <a:pt x="4350297" y="207042"/>
                </a:cubicBezTo>
                <a:cubicBezTo>
                  <a:pt x="4352680" y="194775"/>
                  <a:pt x="4355064" y="182676"/>
                  <a:pt x="4357449" y="170746"/>
                </a:cubicBezTo>
                <a:cubicBezTo>
                  <a:pt x="4359833" y="158816"/>
                  <a:pt x="4361119" y="149765"/>
                  <a:pt x="4361307" y="143592"/>
                </a:cubicBezTo>
                <a:cubicBezTo>
                  <a:pt x="4361371" y="136290"/>
                  <a:pt x="4359434" y="130606"/>
                  <a:pt x="4355497" y="126542"/>
                </a:cubicBezTo>
                <a:cubicBezTo>
                  <a:pt x="4351560" y="122478"/>
                  <a:pt x="4345241" y="120415"/>
                  <a:pt x="4336542" y="120351"/>
                </a:cubicBezTo>
                <a:cubicBezTo>
                  <a:pt x="4319461" y="120931"/>
                  <a:pt x="4304760" y="127868"/>
                  <a:pt x="4292441" y="141163"/>
                </a:cubicBezTo>
                <a:cubicBezTo>
                  <a:pt x="4280122" y="154459"/>
                  <a:pt x="4272089" y="170635"/>
                  <a:pt x="4268343" y="189693"/>
                </a:cubicBezTo>
                <a:lnTo>
                  <a:pt x="4251579" y="275037"/>
                </a:lnTo>
                <a:lnTo>
                  <a:pt x="4203192" y="275037"/>
                </a:lnTo>
                <a:lnTo>
                  <a:pt x="4232529" y="125304"/>
                </a:lnTo>
                <a:cubicBezTo>
                  <a:pt x="4232934" y="122788"/>
                  <a:pt x="4232601" y="120772"/>
                  <a:pt x="4231529" y="119256"/>
                </a:cubicBezTo>
                <a:cubicBezTo>
                  <a:pt x="4230457" y="117740"/>
                  <a:pt x="4228505" y="116962"/>
                  <a:pt x="4225671" y="116922"/>
                </a:cubicBezTo>
                <a:lnTo>
                  <a:pt x="4203954" y="116922"/>
                </a:lnTo>
                <a:lnTo>
                  <a:pt x="4210812" y="80775"/>
                </a:lnTo>
                <a:lnTo>
                  <a:pt x="4261866" y="80775"/>
                </a:lnTo>
                <a:cubicBezTo>
                  <a:pt x="4269438" y="80799"/>
                  <a:pt x="4274963" y="82273"/>
                  <a:pt x="4278440" y="85198"/>
                </a:cubicBezTo>
                <a:cubicBezTo>
                  <a:pt x="4281916" y="88123"/>
                  <a:pt x="4283631" y="92356"/>
                  <a:pt x="4283583" y="97897"/>
                </a:cubicBezTo>
                <a:cubicBezTo>
                  <a:pt x="4283559" y="100251"/>
                  <a:pt x="4283131" y="103629"/>
                  <a:pt x="4282297" y="108029"/>
                </a:cubicBezTo>
                <a:cubicBezTo>
                  <a:pt x="4281464" y="112429"/>
                  <a:pt x="4280368" y="116282"/>
                  <a:pt x="4279011" y="119590"/>
                </a:cubicBezTo>
                <a:lnTo>
                  <a:pt x="4279773" y="119590"/>
                </a:lnTo>
                <a:cubicBezTo>
                  <a:pt x="4280933" y="116778"/>
                  <a:pt x="4284625" y="111957"/>
                  <a:pt x="4290851" y="105128"/>
                </a:cubicBezTo>
                <a:cubicBezTo>
                  <a:pt x="4297076" y="98298"/>
                  <a:pt x="4305735" y="91870"/>
                  <a:pt x="4316829" y="85844"/>
                </a:cubicBezTo>
                <a:cubicBezTo>
                  <a:pt x="4327923" y="79818"/>
                  <a:pt x="4341352" y="76605"/>
                  <a:pt x="4357116" y="76203"/>
                </a:cubicBezTo>
                <a:close/>
                <a:moveTo>
                  <a:pt x="4078975" y="76203"/>
                </a:moveTo>
                <a:cubicBezTo>
                  <a:pt x="4090629" y="76116"/>
                  <a:pt x="4101732" y="77897"/>
                  <a:pt x="4112281" y="81546"/>
                </a:cubicBezTo>
                <a:cubicBezTo>
                  <a:pt x="4122831" y="85195"/>
                  <a:pt x="4131475" y="91236"/>
                  <a:pt x="4138215" y="99668"/>
                </a:cubicBezTo>
                <a:cubicBezTo>
                  <a:pt x="4144954" y="108100"/>
                  <a:pt x="4148436" y="119447"/>
                  <a:pt x="4148662" y="133708"/>
                </a:cubicBezTo>
                <a:cubicBezTo>
                  <a:pt x="4148464" y="141597"/>
                  <a:pt x="4147083" y="151492"/>
                  <a:pt x="4144517" y="163394"/>
                </a:cubicBezTo>
                <a:cubicBezTo>
                  <a:pt x="4141951" y="175297"/>
                  <a:pt x="4139386" y="186881"/>
                  <a:pt x="4136820" y="198148"/>
                </a:cubicBezTo>
                <a:cubicBezTo>
                  <a:pt x="4134254" y="209414"/>
                  <a:pt x="4132873" y="218037"/>
                  <a:pt x="4132676" y="224017"/>
                </a:cubicBezTo>
                <a:cubicBezTo>
                  <a:pt x="4132739" y="229841"/>
                  <a:pt x="4134230" y="233924"/>
                  <a:pt x="4137148" y="236268"/>
                </a:cubicBezTo>
                <a:cubicBezTo>
                  <a:pt x="4140066" y="238611"/>
                  <a:pt x="4144031" y="239739"/>
                  <a:pt x="4149043" y="239652"/>
                </a:cubicBezTo>
                <a:cubicBezTo>
                  <a:pt x="4151392" y="239620"/>
                  <a:pt x="4153360" y="239493"/>
                  <a:pt x="4154948" y="239271"/>
                </a:cubicBezTo>
                <a:cubicBezTo>
                  <a:pt x="4156535" y="239048"/>
                  <a:pt x="4157361" y="238921"/>
                  <a:pt x="4157424" y="238889"/>
                </a:cubicBezTo>
                <a:lnTo>
                  <a:pt x="4150566" y="275039"/>
                </a:lnTo>
                <a:cubicBezTo>
                  <a:pt x="4150606" y="275086"/>
                  <a:pt x="4149004" y="275277"/>
                  <a:pt x="4145760" y="275609"/>
                </a:cubicBezTo>
                <a:cubicBezTo>
                  <a:pt x="4142516" y="275942"/>
                  <a:pt x="4137394" y="276133"/>
                  <a:pt x="4130392" y="276180"/>
                </a:cubicBezTo>
                <a:cubicBezTo>
                  <a:pt x="4119369" y="276505"/>
                  <a:pt x="4109533" y="274428"/>
                  <a:pt x="4100884" y="269950"/>
                </a:cubicBezTo>
                <a:cubicBezTo>
                  <a:pt x="4092234" y="265472"/>
                  <a:pt x="4086964" y="256642"/>
                  <a:pt x="4085074" y="243462"/>
                </a:cubicBezTo>
                <a:lnTo>
                  <a:pt x="4084312" y="243462"/>
                </a:lnTo>
                <a:cubicBezTo>
                  <a:pt x="4084394" y="243908"/>
                  <a:pt x="4081857" y="247032"/>
                  <a:pt x="4076702" y="252833"/>
                </a:cubicBezTo>
                <a:cubicBezTo>
                  <a:pt x="4071546" y="258635"/>
                  <a:pt x="4064040" y="264436"/>
                  <a:pt x="4054182" y="270238"/>
                </a:cubicBezTo>
                <a:cubicBezTo>
                  <a:pt x="4044325" y="276039"/>
                  <a:pt x="4032386" y="279163"/>
                  <a:pt x="4018364" y="279609"/>
                </a:cubicBezTo>
                <a:cubicBezTo>
                  <a:pt x="4003053" y="279602"/>
                  <a:pt x="3990077" y="275431"/>
                  <a:pt x="3979435" y="267097"/>
                </a:cubicBezTo>
                <a:cubicBezTo>
                  <a:pt x="3968792" y="258762"/>
                  <a:pt x="3963240" y="246308"/>
                  <a:pt x="3962781" y="229734"/>
                </a:cubicBezTo>
                <a:cubicBezTo>
                  <a:pt x="3963049" y="215040"/>
                  <a:pt x="3967345" y="202844"/>
                  <a:pt x="3975665" y="193148"/>
                </a:cubicBezTo>
                <a:cubicBezTo>
                  <a:pt x="3983986" y="183452"/>
                  <a:pt x="3994720" y="175820"/>
                  <a:pt x="4007869" y="170251"/>
                </a:cubicBezTo>
                <a:cubicBezTo>
                  <a:pt x="4021018" y="164683"/>
                  <a:pt x="4034969" y="160742"/>
                  <a:pt x="4049723" y="158430"/>
                </a:cubicBezTo>
                <a:cubicBezTo>
                  <a:pt x="4064476" y="156117"/>
                  <a:pt x="4078420" y="154997"/>
                  <a:pt x="4091554" y="155070"/>
                </a:cubicBezTo>
                <a:lnTo>
                  <a:pt x="4098416" y="155070"/>
                </a:lnTo>
                <a:cubicBezTo>
                  <a:pt x="4098512" y="154736"/>
                  <a:pt x="4098892" y="152733"/>
                  <a:pt x="4099560" y="149062"/>
                </a:cubicBezTo>
                <a:cubicBezTo>
                  <a:pt x="4100227" y="145390"/>
                  <a:pt x="4100608" y="142053"/>
                  <a:pt x="4100703" y="139049"/>
                </a:cubicBezTo>
                <a:cubicBezTo>
                  <a:pt x="4100679" y="131372"/>
                  <a:pt x="4098058" y="125460"/>
                  <a:pt x="4092841" y="121311"/>
                </a:cubicBezTo>
                <a:cubicBezTo>
                  <a:pt x="4087623" y="117163"/>
                  <a:pt x="4079952" y="115065"/>
                  <a:pt x="4069826" y="115017"/>
                </a:cubicBezTo>
                <a:cubicBezTo>
                  <a:pt x="4060110" y="115239"/>
                  <a:pt x="4050867" y="116788"/>
                  <a:pt x="4042097" y="119665"/>
                </a:cubicBezTo>
                <a:cubicBezTo>
                  <a:pt x="4033327" y="122543"/>
                  <a:pt x="4026145" y="125420"/>
                  <a:pt x="4020552" y="128297"/>
                </a:cubicBezTo>
                <a:cubicBezTo>
                  <a:pt x="4014959" y="131175"/>
                  <a:pt x="4012069" y="132724"/>
                  <a:pt x="4011883" y="132946"/>
                </a:cubicBezTo>
                <a:lnTo>
                  <a:pt x="4000843" y="97132"/>
                </a:lnTo>
                <a:cubicBezTo>
                  <a:pt x="4001031" y="96874"/>
                  <a:pt x="4004677" y="95065"/>
                  <a:pt x="4011781" y="91706"/>
                </a:cubicBezTo>
                <a:cubicBezTo>
                  <a:pt x="4018885" y="88347"/>
                  <a:pt x="4028318" y="84988"/>
                  <a:pt x="4040082" y="81629"/>
                </a:cubicBezTo>
                <a:cubicBezTo>
                  <a:pt x="4051845" y="78270"/>
                  <a:pt x="4064809" y="76461"/>
                  <a:pt x="4078975" y="76203"/>
                </a:cubicBezTo>
                <a:close/>
                <a:moveTo>
                  <a:pt x="3795141" y="76203"/>
                </a:moveTo>
                <a:cubicBezTo>
                  <a:pt x="3811732" y="76226"/>
                  <a:pt x="3824897" y="80651"/>
                  <a:pt x="3834636" y="89477"/>
                </a:cubicBezTo>
                <a:cubicBezTo>
                  <a:pt x="3844374" y="98303"/>
                  <a:pt x="3849354" y="111388"/>
                  <a:pt x="3849576" y="128733"/>
                </a:cubicBezTo>
                <a:cubicBezTo>
                  <a:pt x="3849384" y="137176"/>
                  <a:pt x="3848035" y="147807"/>
                  <a:pt x="3845530" y="160626"/>
                </a:cubicBezTo>
                <a:cubicBezTo>
                  <a:pt x="3843025" y="173445"/>
                  <a:pt x="3840519" y="185800"/>
                  <a:pt x="3838012" y="197692"/>
                </a:cubicBezTo>
                <a:cubicBezTo>
                  <a:pt x="3835505" y="209585"/>
                  <a:pt x="3834153" y="218362"/>
                  <a:pt x="3833955" y="224025"/>
                </a:cubicBezTo>
                <a:cubicBezTo>
                  <a:pt x="3834019" y="230012"/>
                  <a:pt x="3835511" y="234141"/>
                  <a:pt x="3838432" y="236412"/>
                </a:cubicBezTo>
                <a:cubicBezTo>
                  <a:pt x="3841353" y="238683"/>
                  <a:pt x="3845322" y="239763"/>
                  <a:pt x="3850338" y="239652"/>
                </a:cubicBezTo>
                <a:cubicBezTo>
                  <a:pt x="3852688" y="239620"/>
                  <a:pt x="3854656" y="239493"/>
                  <a:pt x="3856244" y="239271"/>
                </a:cubicBezTo>
                <a:cubicBezTo>
                  <a:pt x="3857831" y="239048"/>
                  <a:pt x="3858657" y="238921"/>
                  <a:pt x="3858720" y="238890"/>
                </a:cubicBezTo>
                <a:lnTo>
                  <a:pt x="3851862" y="275039"/>
                </a:lnTo>
                <a:cubicBezTo>
                  <a:pt x="3851815" y="275086"/>
                  <a:pt x="3850100" y="275277"/>
                  <a:pt x="3846719" y="275609"/>
                </a:cubicBezTo>
                <a:cubicBezTo>
                  <a:pt x="3843338" y="275942"/>
                  <a:pt x="3838576" y="276133"/>
                  <a:pt x="3832433" y="276180"/>
                </a:cubicBezTo>
                <a:cubicBezTo>
                  <a:pt x="3825490" y="276363"/>
                  <a:pt x="3818356" y="275616"/>
                  <a:pt x="3811033" y="273939"/>
                </a:cubicBezTo>
                <a:cubicBezTo>
                  <a:pt x="3803709" y="272262"/>
                  <a:pt x="3797506" y="268555"/>
                  <a:pt x="3792424" y="262819"/>
                </a:cubicBezTo>
                <a:cubicBezTo>
                  <a:pt x="3787342" y="257082"/>
                  <a:pt x="3784691" y="248216"/>
                  <a:pt x="3784473" y="236222"/>
                </a:cubicBezTo>
                <a:cubicBezTo>
                  <a:pt x="3784656" y="229036"/>
                  <a:pt x="3785939" y="219310"/>
                  <a:pt x="3788322" y="207042"/>
                </a:cubicBezTo>
                <a:cubicBezTo>
                  <a:pt x="3790705" y="194775"/>
                  <a:pt x="3793089" y="182676"/>
                  <a:pt x="3795473" y="170746"/>
                </a:cubicBezTo>
                <a:cubicBezTo>
                  <a:pt x="3797858" y="158816"/>
                  <a:pt x="3799144" y="149765"/>
                  <a:pt x="3799332" y="143592"/>
                </a:cubicBezTo>
                <a:cubicBezTo>
                  <a:pt x="3799396" y="136290"/>
                  <a:pt x="3797459" y="130606"/>
                  <a:pt x="3793522" y="126542"/>
                </a:cubicBezTo>
                <a:cubicBezTo>
                  <a:pt x="3789585" y="122478"/>
                  <a:pt x="3783266" y="120415"/>
                  <a:pt x="3774567" y="120351"/>
                </a:cubicBezTo>
                <a:cubicBezTo>
                  <a:pt x="3757486" y="120931"/>
                  <a:pt x="3742785" y="127868"/>
                  <a:pt x="3730466" y="141163"/>
                </a:cubicBezTo>
                <a:cubicBezTo>
                  <a:pt x="3718147" y="154459"/>
                  <a:pt x="3710114" y="170635"/>
                  <a:pt x="3706368" y="189693"/>
                </a:cubicBezTo>
                <a:lnTo>
                  <a:pt x="3689604" y="275037"/>
                </a:lnTo>
                <a:lnTo>
                  <a:pt x="3641217" y="275037"/>
                </a:lnTo>
                <a:lnTo>
                  <a:pt x="3670554" y="125304"/>
                </a:lnTo>
                <a:cubicBezTo>
                  <a:pt x="3670959" y="122788"/>
                  <a:pt x="3670625" y="120772"/>
                  <a:pt x="3669554" y="119256"/>
                </a:cubicBezTo>
                <a:cubicBezTo>
                  <a:pt x="3668482" y="117740"/>
                  <a:pt x="3666530" y="116962"/>
                  <a:pt x="3663696" y="116922"/>
                </a:cubicBezTo>
                <a:lnTo>
                  <a:pt x="3641979" y="116922"/>
                </a:lnTo>
                <a:lnTo>
                  <a:pt x="3648837" y="80775"/>
                </a:lnTo>
                <a:lnTo>
                  <a:pt x="3699891" y="80775"/>
                </a:lnTo>
                <a:cubicBezTo>
                  <a:pt x="3707463" y="80799"/>
                  <a:pt x="3712988" y="82273"/>
                  <a:pt x="3716465" y="85198"/>
                </a:cubicBezTo>
                <a:cubicBezTo>
                  <a:pt x="3719941" y="88123"/>
                  <a:pt x="3721656" y="92356"/>
                  <a:pt x="3721608" y="97897"/>
                </a:cubicBezTo>
                <a:cubicBezTo>
                  <a:pt x="3721584" y="100251"/>
                  <a:pt x="3721156" y="103629"/>
                  <a:pt x="3720322" y="108029"/>
                </a:cubicBezTo>
                <a:cubicBezTo>
                  <a:pt x="3719489" y="112429"/>
                  <a:pt x="3718393" y="116282"/>
                  <a:pt x="3717036" y="119590"/>
                </a:cubicBezTo>
                <a:lnTo>
                  <a:pt x="3717798" y="119590"/>
                </a:lnTo>
                <a:cubicBezTo>
                  <a:pt x="3718957" y="116778"/>
                  <a:pt x="3722650" y="111957"/>
                  <a:pt x="3728875" y="105128"/>
                </a:cubicBezTo>
                <a:cubicBezTo>
                  <a:pt x="3735101" y="98298"/>
                  <a:pt x="3743760" y="91870"/>
                  <a:pt x="3754853" y="85844"/>
                </a:cubicBezTo>
                <a:cubicBezTo>
                  <a:pt x="3765948" y="79818"/>
                  <a:pt x="3779376" y="76605"/>
                  <a:pt x="3795141" y="76203"/>
                </a:cubicBezTo>
                <a:close/>
                <a:moveTo>
                  <a:pt x="3534141" y="76203"/>
                </a:moveTo>
                <a:cubicBezTo>
                  <a:pt x="3560028" y="76574"/>
                  <a:pt x="3579390" y="83442"/>
                  <a:pt x="3592224" y="96809"/>
                </a:cubicBezTo>
                <a:cubicBezTo>
                  <a:pt x="3605059" y="110176"/>
                  <a:pt x="3611468" y="127816"/>
                  <a:pt x="3611452" y="149729"/>
                </a:cubicBezTo>
                <a:cubicBezTo>
                  <a:pt x="3611182" y="158517"/>
                  <a:pt x="3610104" y="166447"/>
                  <a:pt x="3608216" y="173517"/>
                </a:cubicBezTo>
                <a:cubicBezTo>
                  <a:pt x="3606329" y="180588"/>
                  <a:pt x="3605250" y="184329"/>
                  <a:pt x="3604981" y="184740"/>
                </a:cubicBezTo>
                <a:lnTo>
                  <a:pt x="3471244" y="184740"/>
                </a:lnTo>
                <a:cubicBezTo>
                  <a:pt x="3471196" y="184820"/>
                  <a:pt x="3471006" y="185805"/>
                  <a:pt x="3470673" y="187695"/>
                </a:cubicBezTo>
                <a:cubicBezTo>
                  <a:pt x="3470339" y="189586"/>
                  <a:pt x="3470148" y="191906"/>
                  <a:pt x="3470101" y="194655"/>
                </a:cubicBezTo>
                <a:cubicBezTo>
                  <a:pt x="3470204" y="207676"/>
                  <a:pt x="3474477" y="218242"/>
                  <a:pt x="3482918" y="226353"/>
                </a:cubicBezTo>
                <a:cubicBezTo>
                  <a:pt x="3491360" y="234465"/>
                  <a:pt x="3503352" y="238644"/>
                  <a:pt x="3518893" y="238890"/>
                </a:cubicBezTo>
                <a:cubicBezTo>
                  <a:pt x="3529477" y="238626"/>
                  <a:pt x="3539310" y="236781"/>
                  <a:pt x="3548394" y="233353"/>
                </a:cubicBezTo>
                <a:cubicBezTo>
                  <a:pt x="3557478" y="229926"/>
                  <a:pt x="3564825" y="226499"/>
                  <a:pt x="3570436" y="223071"/>
                </a:cubicBezTo>
                <a:cubicBezTo>
                  <a:pt x="3576047" y="219644"/>
                  <a:pt x="3578934" y="217799"/>
                  <a:pt x="3579099" y="217535"/>
                </a:cubicBezTo>
                <a:lnTo>
                  <a:pt x="3592040" y="254112"/>
                </a:lnTo>
                <a:cubicBezTo>
                  <a:pt x="3591889" y="254427"/>
                  <a:pt x="3588467" y="256630"/>
                  <a:pt x="3581773" y="260723"/>
                </a:cubicBezTo>
                <a:cubicBezTo>
                  <a:pt x="3575078" y="264815"/>
                  <a:pt x="3566011" y="268907"/>
                  <a:pt x="3554573" y="272999"/>
                </a:cubicBezTo>
                <a:cubicBezTo>
                  <a:pt x="3543135" y="277091"/>
                  <a:pt x="3530225" y="279294"/>
                  <a:pt x="3515844" y="279609"/>
                </a:cubicBezTo>
                <a:cubicBezTo>
                  <a:pt x="3485400" y="279064"/>
                  <a:pt x="3462083" y="271021"/>
                  <a:pt x="3445892" y="255481"/>
                </a:cubicBezTo>
                <a:cubicBezTo>
                  <a:pt x="3429700" y="239940"/>
                  <a:pt x="3421529" y="220173"/>
                  <a:pt x="3421380" y="196180"/>
                </a:cubicBezTo>
                <a:cubicBezTo>
                  <a:pt x="3421572" y="173951"/>
                  <a:pt x="3426517" y="153819"/>
                  <a:pt x="3436214" y="135784"/>
                </a:cubicBezTo>
                <a:cubicBezTo>
                  <a:pt x="3445911" y="117749"/>
                  <a:pt x="3459209" y="103375"/>
                  <a:pt x="3476106" y="92663"/>
                </a:cubicBezTo>
                <a:cubicBezTo>
                  <a:pt x="3493003" y="81950"/>
                  <a:pt x="3512348" y="76464"/>
                  <a:pt x="3534141" y="76203"/>
                </a:cubicBezTo>
                <a:close/>
                <a:moveTo>
                  <a:pt x="2042541" y="76203"/>
                </a:moveTo>
                <a:cubicBezTo>
                  <a:pt x="2059133" y="76226"/>
                  <a:pt x="2072297" y="80651"/>
                  <a:pt x="2082036" y="89477"/>
                </a:cubicBezTo>
                <a:cubicBezTo>
                  <a:pt x="2091775" y="98303"/>
                  <a:pt x="2096755" y="111388"/>
                  <a:pt x="2096977" y="128733"/>
                </a:cubicBezTo>
                <a:cubicBezTo>
                  <a:pt x="2096784" y="137176"/>
                  <a:pt x="2095435" y="147807"/>
                  <a:pt x="2092930" y="160626"/>
                </a:cubicBezTo>
                <a:cubicBezTo>
                  <a:pt x="2090425" y="173445"/>
                  <a:pt x="2087919" y="185800"/>
                  <a:pt x="2085412" y="197692"/>
                </a:cubicBezTo>
                <a:cubicBezTo>
                  <a:pt x="2082905" y="209585"/>
                  <a:pt x="2081553" y="218362"/>
                  <a:pt x="2081356" y="224025"/>
                </a:cubicBezTo>
                <a:cubicBezTo>
                  <a:pt x="2081419" y="230012"/>
                  <a:pt x="2082912" y="234141"/>
                  <a:pt x="2085832" y="236412"/>
                </a:cubicBezTo>
                <a:cubicBezTo>
                  <a:pt x="2088753" y="238683"/>
                  <a:pt x="2092722" y="239763"/>
                  <a:pt x="2097739" y="239652"/>
                </a:cubicBezTo>
                <a:cubicBezTo>
                  <a:pt x="2100088" y="239620"/>
                  <a:pt x="2102057" y="239493"/>
                  <a:pt x="2103644" y="239271"/>
                </a:cubicBezTo>
                <a:cubicBezTo>
                  <a:pt x="2105231" y="239048"/>
                  <a:pt x="2106057" y="238921"/>
                  <a:pt x="2106121" y="238890"/>
                </a:cubicBezTo>
                <a:lnTo>
                  <a:pt x="2099263" y="275039"/>
                </a:lnTo>
                <a:cubicBezTo>
                  <a:pt x="2099215" y="275086"/>
                  <a:pt x="2097501" y="275277"/>
                  <a:pt x="2094119" y="275609"/>
                </a:cubicBezTo>
                <a:cubicBezTo>
                  <a:pt x="2090738" y="275942"/>
                  <a:pt x="2085976" y="276133"/>
                  <a:pt x="2079833" y="276180"/>
                </a:cubicBezTo>
                <a:cubicBezTo>
                  <a:pt x="2072890" y="276363"/>
                  <a:pt x="2065757" y="275616"/>
                  <a:pt x="2058433" y="273939"/>
                </a:cubicBezTo>
                <a:cubicBezTo>
                  <a:pt x="2051109" y="272262"/>
                  <a:pt x="2044906" y="268555"/>
                  <a:pt x="2039824" y="262819"/>
                </a:cubicBezTo>
                <a:cubicBezTo>
                  <a:pt x="2034742" y="257082"/>
                  <a:pt x="2032092" y="248216"/>
                  <a:pt x="2031873" y="236222"/>
                </a:cubicBezTo>
                <a:cubicBezTo>
                  <a:pt x="2032056" y="229036"/>
                  <a:pt x="2033340" y="219310"/>
                  <a:pt x="2035722" y="207042"/>
                </a:cubicBezTo>
                <a:cubicBezTo>
                  <a:pt x="2038105" y="194775"/>
                  <a:pt x="2040489" y="182676"/>
                  <a:pt x="2042874" y="170746"/>
                </a:cubicBezTo>
                <a:cubicBezTo>
                  <a:pt x="2045258" y="158816"/>
                  <a:pt x="2046544" y="149765"/>
                  <a:pt x="2046732" y="143592"/>
                </a:cubicBezTo>
                <a:cubicBezTo>
                  <a:pt x="2046796" y="136290"/>
                  <a:pt x="2044859" y="130606"/>
                  <a:pt x="2040922" y="126542"/>
                </a:cubicBezTo>
                <a:cubicBezTo>
                  <a:pt x="2036985" y="122478"/>
                  <a:pt x="2030667" y="120415"/>
                  <a:pt x="2021967" y="120351"/>
                </a:cubicBezTo>
                <a:cubicBezTo>
                  <a:pt x="2004886" y="120931"/>
                  <a:pt x="1990186" y="127868"/>
                  <a:pt x="1977867" y="141163"/>
                </a:cubicBezTo>
                <a:cubicBezTo>
                  <a:pt x="1965547" y="154459"/>
                  <a:pt x="1957515" y="170635"/>
                  <a:pt x="1953768" y="189693"/>
                </a:cubicBezTo>
                <a:lnTo>
                  <a:pt x="1937004" y="275037"/>
                </a:lnTo>
                <a:lnTo>
                  <a:pt x="1888617" y="275037"/>
                </a:lnTo>
                <a:lnTo>
                  <a:pt x="1917954" y="125304"/>
                </a:lnTo>
                <a:cubicBezTo>
                  <a:pt x="1918359" y="122788"/>
                  <a:pt x="1918026" y="120772"/>
                  <a:pt x="1916954" y="119256"/>
                </a:cubicBezTo>
                <a:cubicBezTo>
                  <a:pt x="1915883" y="117740"/>
                  <a:pt x="1913930" y="116962"/>
                  <a:pt x="1911096" y="116922"/>
                </a:cubicBezTo>
                <a:lnTo>
                  <a:pt x="1889379" y="116922"/>
                </a:lnTo>
                <a:lnTo>
                  <a:pt x="1896237" y="80775"/>
                </a:lnTo>
                <a:lnTo>
                  <a:pt x="1947291" y="80775"/>
                </a:lnTo>
                <a:cubicBezTo>
                  <a:pt x="1954864" y="80799"/>
                  <a:pt x="1960388" y="82273"/>
                  <a:pt x="1963865" y="85198"/>
                </a:cubicBezTo>
                <a:cubicBezTo>
                  <a:pt x="1967341" y="88123"/>
                  <a:pt x="1969056" y="92356"/>
                  <a:pt x="1969008" y="97897"/>
                </a:cubicBezTo>
                <a:cubicBezTo>
                  <a:pt x="1968984" y="100251"/>
                  <a:pt x="1968556" y="103629"/>
                  <a:pt x="1967722" y="108029"/>
                </a:cubicBezTo>
                <a:cubicBezTo>
                  <a:pt x="1966889" y="112429"/>
                  <a:pt x="1965794" y="116282"/>
                  <a:pt x="1964436" y="119590"/>
                </a:cubicBezTo>
                <a:lnTo>
                  <a:pt x="1965198" y="119590"/>
                </a:lnTo>
                <a:cubicBezTo>
                  <a:pt x="1966358" y="116778"/>
                  <a:pt x="1970050" y="111957"/>
                  <a:pt x="1976275" y="105128"/>
                </a:cubicBezTo>
                <a:cubicBezTo>
                  <a:pt x="1982501" y="98298"/>
                  <a:pt x="1991160" y="91870"/>
                  <a:pt x="2002254" y="85844"/>
                </a:cubicBezTo>
                <a:cubicBezTo>
                  <a:pt x="2013348" y="79818"/>
                  <a:pt x="2026777" y="76605"/>
                  <a:pt x="2042541" y="76203"/>
                </a:cubicBezTo>
                <a:close/>
                <a:moveTo>
                  <a:pt x="1562857" y="76203"/>
                </a:moveTo>
                <a:cubicBezTo>
                  <a:pt x="1574060" y="76172"/>
                  <a:pt x="1584863" y="77671"/>
                  <a:pt x="1595263" y="80699"/>
                </a:cubicBezTo>
                <a:cubicBezTo>
                  <a:pt x="1605664" y="83727"/>
                  <a:pt x="1613928" y="88468"/>
                  <a:pt x="1620055" y="94922"/>
                </a:cubicBezTo>
                <a:cubicBezTo>
                  <a:pt x="1626183" y="101376"/>
                  <a:pt x="1628438" y="109726"/>
                  <a:pt x="1626823" y="119973"/>
                </a:cubicBezTo>
                <a:lnTo>
                  <a:pt x="1622631" y="141317"/>
                </a:lnTo>
                <a:lnTo>
                  <a:pt x="1581136" y="141317"/>
                </a:lnTo>
                <a:lnTo>
                  <a:pt x="1583039" y="129883"/>
                </a:lnTo>
                <a:cubicBezTo>
                  <a:pt x="1583634" y="123395"/>
                  <a:pt x="1580922" y="119123"/>
                  <a:pt x="1574901" y="117067"/>
                </a:cubicBezTo>
                <a:cubicBezTo>
                  <a:pt x="1568880" y="115010"/>
                  <a:pt x="1562832" y="114073"/>
                  <a:pt x="1556755" y="114255"/>
                </a:cubicBezTo>
                <a:cubicBezTo>
                  <a:pt x="1547013" y="114255"/>
                  <a:pt x="1539035" y="115971"/>
                  <a:pt x="1532821" y="119401"/>
                </a:cubicBezTo>
                <a:cubicBezTo>
                  <a:pt x="1526607" y="122832"/>
                  <a:pt x="1523397" y="127977"/>
                  <a:pt x="1523191" y="134838"/>
                </a:cubicBezTo>
                <a:cubicBezTo>
                  <a:pt x="1523667" y="142817"/>
                  <a:pt x="1528429" y="148822"/>
                  <a:pt x="1537478" y="152852"/>
                </a:cubicBezTo>
                <a:cubicBezTo>
                  <a:pt x="1546527" y="156883"/>
                  <a:pt x="1557004" y="160804"/>
                  <a:pt x="1568911" y="164614"/>
                </a:cubicBezTo>
                <a:cubicBezTo>
                  <a:pt x="1580817" y="168425"/>
                  <a:pt x="1591294" y="173989"/>
                  <a:pt x="1600343" y="181307"/>
                </a:cubicBezTo>
                <a:cubicBezTo>
                  <a:pt x="1609392" y="188625"/>
                  <a:pt x="1614154" y="199561"/>
                  <a:pt x="1614631" y="214115"/>
                </a:cubicBezTo>
                <a:cubicBezTo>
                  <a:pt x="1614164" y="234177"/>
                  <a:pt x="1605676" y="250045"/>
                  <a:pt x="1589166" y="261719"/>
                </a:cubicBezTo>
                <a:cubicBezTo>
                  <a:pt x="1572655" y="273393"/>
                  <a:pt x="1550917" y="279356"/>
                  <a:pt x="1523953" y="279609"/>
                </a:cubicBezTo>
                <a:cubicBezTo>
                  <a:pt x="1512487" y="279680"/>
                  <a:pt x="1500694" y="278101"/>
                  <a:pt x="1488575" y="274873"/>
                </a:cubicBezTo>
                <a:cubicBezTo>
                  <a:pt x="1476456" y="271645"/>
                  <a:pt x="1466578" y="266344"/>
                  <a:pt x="1458943" y="258971"/>
                </a:cubicBezTo>
                <a:cubicBezTo>
                  <a:pt x="1451308" y="251597"/>
                  <a:pt x="1448482" y="241727"/>
                  <a:pt x="1450467" y="229360"/>
                </a:cubicBezTo>
                <a:lnTo>
                  <a:pt x="1454277" y="210303"/>
                </a:lnTo>
                <a:lnTo>
                  <a:pt x="1495406" y="210303"/>
                </a:lnTo>
                <a:lnTo>
                  <a:pt x="1493502" y="220213"/>
                </a:lnTo>
                <a:cubicBezTo>
                  <a:pt x="1492499" y="226361"/>
                  <a:pt x="1494083" y="231005"/>
                  <a:pt x="1498254" y="234146"/>
                </a:cubicBezTo>
                <a:cubicBezTo>
                  <a:pt x="1502425" y="237287"/>
                  <a:pt x="1507590" y="239390"/>
                  <a:pt x="1513750" y="240456"/>
                </a:cubicBezTo>
                <a:cubicBezTo>
                  <a:pt x="1519910" y="241521"/>
                  <a:pt x="1525473" y="242015"/>
                  <a:pt x="1530437" y="241938"/>
                </a:cubicBezTo>
                <a:cubicBezTo>
                  <a:pt x="1541808" y="241835"/>
                  <a:pt x="1550724" y="239754"/>
                  <a:pt x="1557184" y="235697"/>
                </a:cubicBezTo>
                <a:cubicBezTo>
                  <a:pt x="1563644" y="231639"/>
                  <a:pt x="1566934" y="226224"/>
                  <a:pt x="1567053" y="219451"/>
                </a:cubicBezTo>
                <a:cubicBezTo>
                  <a:pt x="1566579" y="211742"/>
                  <a:pt x="1561836" y="205815"/>
                  <a:pt x="1552825" y="201668"/>
                </a:cubicBezTo>
                <a:cubicBezTo>
                  <a:pt x="1543814" y="197521"/>
                  <a:pt x="1533380" y="193380"/>
                  <a:pt x="1521524" y="189245"/>
                </a:cubicBezTo>
                <a:cubicBezTo>
                  <a:pt x="1509667" y="185110"/>
                  <a:pt x="1499233" y="179207"/>
                  <a:pt x="1490222" y="171534"/>
                </a:cubicBezTo>
                <a:cubicBezTo>
                  <a:pt x="1481211" y="163862"/>
                  <a:pt x="1476468" y="152646"/>
                  <a:pt x="1475994" y="137887"/>
                </a:cubicBezTo>
                <a:cubicBezTo>
                  <a:pt x="1476261" y="123816"/>
                  <a:pt x="1480548" y="112222"/>
                  <a:pt x="1488853" y="103105"/>
                </a:cubicBezTo>
                <a:cubicBezTo>
                  <a:pt x="1497159" y="93988"/>
                  <a:pt x="1507880" y="87220"/>
                  <a:pt x="1521016" y="82800"/>
                </a:cubicBezTo>
                <a:cubicBezTo>
                  <a:pt x="1534152" y="78381"/>
                  <a:pt x="1548099" y="76181"/>
                  <a:pt x="1562857" y="76203"/>
                </a:cubicBezTo>
                <a:close/>
                <a:moveTo>
                  <a:pt x="1362441" y="76203"/>
                </a:moveTo>
                <a:cubicBezTo>
                  <a:pt x="1388329" y="76574"/>
                  <a:pt x="1407690" y="83442"/>
                  <a:pt x="1420525" y="96809"/>
                </a:cubicBezTo>
                <a:cubicBezTo>
                  <a:pt x="1433359" y="110176"/>
                  <a:pt x="1439768" y="127816"/>
                  <a:pt x="1439751" y="149729"/>
                </a:cubicBezTo>
                <a:cubicBezTo>
                  <a:pt x="1439482" y="158517"/>
                  <a:pt x="1438404" y="166447"/>
                  <a:pt x="1436516" y="173517"/>
                </a:cubicBezTo>
                <a:cubicBezTo>
                  <a:pt x="1434629" y="180588"/>
                  <a:pt x="1433550" y="184329"/>
                  <a:pt x="1433281" y="184740"/>
                </a:cubicBezTo>
                <a:lnTo>
                  <a:pt x="1299544" y="184740"/>
                </a:lnTo>
                <a:cubicBezTo>
                  <a:pt x="1299497" y="184820"/>
                  <a:pt x="1299306" y="185805"/>
                  <a:pt x="1298972" y="187695"/>
                </a:cubicBezTo>
                <a:cubicBezTo>
                  <a:pt x="1298639" y="189586"/>
                  <a:pt x="1298448" y="191906"/>
                  <a:pt x="1298401" y="194655"/>
                </a:cubicBezTo>
                <a:cubicBezTo>
                  <a:pt x="1298504" y="207676"/>
                  <a:pt x="1302776" y="218242"/>
                  <a:pt x="1311218" y="226353"/>
                </a:cubicBezTo>
                <a:cubicBezTo>
                  <a:pt x="1319660" y="234465"/>
                  <a:pt x="1331652" y="238644"/>
                  <a:pt x="1347193" y="238890"/>
                </a:cubicBezTo>
                <a:cubicBezTo>
                  <a:pt x="1357777" y="238626"/>
                  <a:pt x="1367610" y="236781"/>
                  <a:pt x="1376694" y="233353"/>
                </a:cubicBezTo>
                <a:cubicBezTo>
                  <a:pt x="1385778" y="229926"/>
                  <a:pt x="1393125" y="226499"/>
                  <a:pt x="1398736" y="223071"/>
                </a:cubicBezTo>
                <a:cubicBezTo>
                  <a:pt x="1404347" y="219644"/>
                  <a:pt x="1407234" y="217799"/>
                  <a:pt x="1407399" y="217535"/>
                </a:cubicBezTo>
                <a:lnTo>
                  <a:pt x="1420340" y="254112"/>
                </a:lnTo>
                <a:cubicBezTo>
                  <a:pt x="1420190" y="254427"/>
                  <a:pt x="1416767" y="256630"/>
                  <a:pt x="1410073" y="260723"/>
                </a:cubicBezTo>
                <a:cubicBezTo>
                  <a:pt x="1403378" y="264815"/>
                  <a:pt x="1394311" y="268907"/>
                  <a:pt x="1382873" y="272999"/>
                </a:cubicBezTo>
                <a:cubicBezTo>
                  <a:pt x="1371435" y="277091"/>
                  <a:pt x="1358525" y="279294"/>
                  <a:pt x="1344144" y="279609"/>
                </a:cubicBezTo>
                <a:cubicBezTo>
                  <a:pt x="1313701" y="279064"/>
                  <a:pt x="1290383" y="271021"/>
                  <a:pt x="1274192" y="255481"/>
                </a:cubicBezTo>
                <a:cubicBezTo>
                  <a:pt x="1258000" y="239940"/>
                  <a:pt x="1249830" y="220173"/>
                  <a:pt x="1249680" y="196180"/>
                </a:cubicBezTo>
                <a:cubicBezTo>
                  <a:pt x="1249872" y="173951"/>
                  <a:pt x="1254817" y="153819"/>
                  <a:pt x="1264514" y="135784"/>
                </a:cubicBezTo>
                <a:cubicBezTo>
                  <a:pt x="1274211" y="117749"/>
                  <a:pt x="1287509" y="103375"/>
                  <a:pt x="1304406" y="92663"/>
                </a:cubicBezTo>
                <a:cubicBezTo>
                  <a:pt x="1321303" y="81950"/>
                  <a:pt x="1340648" y="76464"/>
                  <a:pt x="1362441" y="76203"/>
                </a:cubicBezTo>
                <a:close/>
                <a:moveTo>
                  <a:pt x="1010016" y="76203"/>
                </a:moveTo>
                <a:cubicBezTo>
                  <a:pt x="1035904" y="76574"/>
                  <a:pt x="1055265" y="83442"/>
                  <a:pt x="1068100" y="96809"/>
                </a:cubicBezTo>
                <a:cubicBezTo>
                  <a:pt x="1080934" y="110176"/>
                  <a:pt x="1087343" y="127816"/>
                  <a:pt x="1087327" y="149729"/>
                </a:cubicBezTo>
                <a:cubicBezTo>
                  <a:pt x="1087057" y="158517"/>
                  <a:pt x="1085978" y="166447"/>
                  <a:pt x="1084091" y="173517"/>
                </a:cubicBezTo>
                <a:cubicBezTo>
                  <a:pt x="1082204" y="180588"/>
                  <a:pt x="1081125" y="184329"/>
                  <a:pt x="1080856" y="184740"/>
                </a:cubicBezTo>
                <a:lnTo>
                  <a:pt x="947119" y="184740"/>
                </a:lnTo>
                <a:cubicBezTo>
                  <a:pt x="947071" y="184820"/>
                  <a:pt x="946881" y="185805"/>
                  <a:pt x="946547" y="187695"/>
                </a:cubicBezTo>
                <a:cubicBezTo>
                  <a:pt x="946214" y="189586"/>
                  <a:pt x="946023" y="191906"/>
                  <a:pt x="945976" y="194655"/>
                </a:cubicBezTo>
                <a:cubicBezTo>
                  <a:pt x="946079" y="207676"/>
                  <a:pt x="950351" y="218242"/>
                  <a:pt x="958793" y="226353"/>
                </a:cubicBezTo>
                <a:cubicBezTo>
                  <a:pt x="967235" y="234465"/>
                  <a:pt x="979227" y="238644"/>
                  <a:pt x="994768" y="238890"/>
                </a:cubicBezTo>
                <a:cubicBezTo>
                  <a:pt x="1005352" y="238626"/>
                  <a:pt x="1015185" y="236781"/>
                  <a:pt x="1024269" y="233353"/>
                </a:cubicBezTo>
                <a:cubicBezTo>
                  <a:pt x="1033353" y="229926"/>
                  <a:pt x="1040700" y="226499"/>
                  <a:pt x="1046311" y="223071"/>
                </a:cubicBezTo>
                <a:cubicBezTo>
                  <a:pt x="1051922" y="219644"/>
                  <a:pt x="1054809" y="217799"/>
                  <a:pt x="1054974" y="217535"/>
                </a:cubicBezTo>
                <a:lnTo>
                  <a:pt x="1067915" y="254112"/>
                </a:lnTo>
                <a:cubicBezTo>
                  <a:pt x="1067765" y="254427"/>
                  <a:pt x="1064342" y="256630"/>
                  <a:pt x="1057648" y="260723"/>
                </a:cubicBezTo>
                <a:cubicBezTo>
                  <a:pt x="1050953" y="264815"/>
                  <a:pt x="1041886" y="268907"/>
                  <a:pt x="1030448" y="272999"/>
                </a:cubicBezTo>
                <a:cubicBezTo>
                  <a:pt x="1019009" y="277091"/>
                  <a:pt x="1006100" y="279294"/>
                  <a:pt x="991719" y="279609"/>
                </a:cubicBezTo>
                <a:cubicBezTo>
                  <a:pt x="961275" y="279064"/>
                  <a:pt x="937958" y="271021"/>
                  <a:pt x="921766" y="255481"/>
                </a:cubicBezTo>
                <a:cubicBezTo>
                  <a:pt x="905575" y="239940"/>
                  <a:pt x="897404" y="220173"/>
                  <a:pt x="897255" y="196180"/>
                </a:cubicBezTo>
                <a:cubicBezTo>
                  <a:pt x="897447" y="173951"/>
                  <a:pt x="902392" y="153819"/>
                  <a:pt x="912089" y="135784"/>
                </a:cubicBezTo>
                <a:cubicBezTo>
                  <a:pt x="921786" y="117749"/>
                  <a:pt x="935084" y="103375"/>
                  <a:pt x="951981" y="92663"/>
                </a:cubicBezTo>
                <a:cubicBezTo>
                  <a:pt x="968878" y="81950"/>
                  <a:pt x="988223" y="76464"/>
                  <a:pt x="1010016" y="76203"/>
                </a:cubicBezTo>
                <a:close/>
                <a:moveTo>
                  <a:pt x="545200" y="76203"/>
                </a:moveTo>
                <a:cubicBezTo>
                  <a:pt x="556855" y="76116"/>
                  <a:pt x="567957" y="77897"/>
                  <a:pt x="578506" y="81546"/>
                </a:cubicBezTo>
                <a:cubicBezTo>
                  <a:pt x="589055" y="85195"/>
                  <a:pt x="597700" y="91236"/>
                  <a:pt x="604439" y="99668"/>
                </a:cubicBezTo>
                <a:cubicBezTo>
                  <a:pt x="611179" y="108100"/>
                  <a:pt x="614661" y="119447"/>
                  <a:pt x="614886" y="133708"/>
                </a:cubicBezTo>
                <a:cubicBezTo>
                  <a:pt x="614689" y="141597"/>
                  <a:pt x="613308" y="151492"/>
                  <a:pt x="610742" y="163394"/>
                </a:cubicBezTo>
                <a:cubicBezTo>
                  <a:pt x="608176" y="175297"/>
                  <a:pt x="605610" y="186881"/>
                  <a:pt x="603045" y="198148"/>
                </a:cubicBezTo>
                <a:cubicBezTo>
                  <a:pt x="600479" y="209414"/>
                  <a:pt x="599098" y="218037"/>
                  <a:pt x="598900" y="224017"/>
                </a:cubicBezTo>
                <a:cubicBezTo>
                  <a:pt x="598964" y="229841"/>
                  <a:pt x="600454" y="233924"/>
                  <a:pt x="603373" y="236268"/>
                </a:cubicBezTo>
                <a:cubicBezTo>
                  <a:pt x="606291" y="238611"/>
                  <a:pt x="610256" y="239739"/>
                  <a:pt x="615268" y="239652"/>
                </a:cubicBezTo>
                <a:cubicBezTo>
                  <a:pt x="617617" y="239620"/>
                  <a:pt x="619586" y="239493"/>
                  <a:pt x="621173" y="239271"/>
                </a:cubicBezTo>
                <a:cubicBezTo>
                  <a:pt x="622760" y="239048"/>
                  <a:pt x="623586" y="238921"/>
                  <a:pt x="623650" y="238889"/>
                </a:cubicBezTo>
                <a:lnTo>
                  <a:pt x="616791" y="275039"/>
                </a:lnTo>
                <a:cubicBezTo>
                  <a:pt x="616831" y="275086"/>
                  <a:pt x="615229" y="275277"/>
                  <a:pt x="611985" y="275609"/>
                </a:cubicBezTo>
                <a:cubicBezTo>
                  <a:pt x="608742" y="275942"/>
                  <a:pt x="603619" y="276133"/>
                  <a:pt x="596617" y="276180"/>
                </a:cubicBezTo>
                <a:cubicBezTo>
                  <a:pt x="585594" y="276505"/>
                  <a:pt x="575758" y="274428"/>
                  <a:pt x="567108" y="269950"/>
                </a:cubicBezTo>
                <a:cubicBezTo>
                  <a:pt x="558459" y="265472"/>
                  <a:pt x="553190" y="256642"/>
                  <a:pt x="551299" y="243462"/>
                </a:cubicBezTo>
                <a:lnTo>
                  <a:pt x="550537" y="243462"/>
                </a:lnTo>
                <a:cubicBezTo>
                  <a:pt x="550619" y="243908"/>
                  <a:pt x="548082" y="247032"/>
                  <a:pt x="542927" y="252833"/>
                </a:cubicBezTo>
                <a:cubicBezTo>
                  <a:pt x="537771" y="258635"/>
                  <a:pt x="530265" y="264436"/>
                  <a:pt x="520408" y="270238"/>
                </a:cubicBezTo>
                <a:cubicBezTo>
                  <a:pt x="510550" y="276039"/>
                  <a:pt x="498611" y="279163"/>
                  <a:pt x="484589" y="279609"/>
                </a:cubicBezTo>
                <a:cubicBezTo>
                  <a:pt x="469279" y="279602"/>
                  <a:pt x="456303" y="275431"/>
                  <a:pt x="445660" y="267097"/>
                </a:cubicBezTo>
                <a:cubicBezTo>
                  <a:pt x="435017" y="258762"/>
                  <a:pt x="429466" y="246308"/>
                  <a:pt x="429006" y="229734"/>
                </a:cubicBezTo>
                <a:cubicBezTo>
                  <a:pt x="429275" y="215040"/>
                  <a:pt x="433569" y="202844"/>
                  <a:pt x="441890" y="193148"/>
                </a:cubicBezTo>
                <a:cubicBezTo>
                  <a:pt x="450211" y="183452"/>
                  <a:pt x="460945" y="175820"/>
                  <a:pt x="474094" y="170251"/>
                </a:cubicBezTo>
                <a:cubicBezTo>
                  <a:pt x="487243" y="164683"/>
                  <a:pt x="501194" y="160742"/>
                  <a:pt x="515948" y="158430"/>
                </a:cubicBezTo>
                <a:cubicBezTo>
                  <a:pt x="530701" y="156117"/>
                  <a:pt x="544645" y="154997"/>
                  <a:pt x="557780" y="155070"/>
                </a:cubicBezTo>
                <a:lnTo>
                  <a:pt x="564641" y="155070"/>
                </a:lnTo>
                <a:cubicBezTo>
                  <a:pt x="564737" y="154736"/>
                  <a:pt x="565118" y="152733"/>
                  <a:pt x="565785" y="149062"/>
                </a:cubicBezTo>
                <a:cubicBezTo>
                  <a:pt x="566452" y="145390"/>
                  <a:pt x="566833" y="142053"/>
                  <a:pt x="566928" y="139049"/>
                </a:cubicBezTo>
                <a:cubicBezTo>
                  <a:pt x="566904" y="131372"/>
                  <a:pt x="564284" y="125460"/>
                  <a:pt x="559066" y="121311"/>
                </a:cubicBezTo>
                <a:cubicBezTo>
                  <a:pt x="553848" y="117163"/>
                  <a:pt x="546177" y="115065"/>
                  <a:pt x="536051" y="115017"/>
                </a:cubicBezTo>
                <a:cubicBezTo>
                  <a:pt x="526335" y="115239"/>
                  <a:pt x="517092" y="116788"/>
                  <a:pt x="508322" y="119665"/>
                </a:cubicBezTo>
                <a:cubicBezTo>
                  <a:pt x="499552" y="122543"/>
                  <a:pt x="492370" y="125420"/>
                  <a:pt x="486777" y="128297"/>
                </a:cubicBezTo>
                <a:cubicBezTo>
                  <a:pt x="481184" y="131175"/>
                  <a:pt x="478294" y="132724"/>
                  <a:pt x="478108" y="132946"/>
                </a:cubicBezTo>
                <a:lnTo>
                  <a:pt x="467068" y="97132"/>
                </a:lnTo>
                <a:cubicBezTo>
                  <a:pt x="467256" y="96874"/>
                  <a:pt x="470902" y="95065"/>
                  <a:pt x="478006" y="91706"/>
                </a:cubicBezTo>
                <a:cubicBezTo>
                  <a:pt x="485110" y="88347"/>
                  <a:pt x="494544" y="84988"/>
                  <a:pt x="506307" y="81629"/>
                </a:cubicBezTo>
                <a:cubicBezTo>
                  <a:pt x="518070" y="78270"/>
                  <a:pt x="531034" y="76461"/>
                  <a:pt x="545200" y="76203"/>
                </a:cubicBezTo>
                <a:close/>
                <a:moveTo>
                  <a:pt x="4945350" y="47961"/>
                </a:moveTo>
                <a:cubicBezTo>
                  <a:pt x="4945350" y="48112"/>
                  <a:pt x="4944588" y="50383"/>
                  <a:pt x="4943064" y="54775"/>
                </a:cubicBezTo>
                <a:cubicBezTo>
                  <a:pt x="4941540" y="59166"/>
                  <a:pt x="4939255" y="64773"/>
                  <a:pt x="4936207" y="71595"/>
                </a:cubicBezTo>
                <a:lnTo>
                  <a:pt x="4895447" y="148212"/>
                </a:lnTo>
                <a:lnTo>
                  <a:pt x="4957540" y="148212"/>
                </a:lnTo>
                <a:lnTo>
                  <a:pt x="4947255" y="71595"/>
                </a:lnTo>
                <a:cubicBezTo>
                  <a:pt x="4946556" y="64773"/>
                  <a:pt x="4946239" y="59166"/>
                  <a:pt x="4946302" y="54775"/>
                </a:cubicBezTo>
                <a:cubicBezTo>
                  <a:pt x="4946366" y="50383"/>
                  <a:pt x="4946429" y="48112"/>
                  <a:pt x="4946493" y="47961"/>
                </a:cubicBezTo>
                <a:close/>
                <a:moveTo>
                  <a:pt x="126492" y="44532"/>
                </a:moveTo>
                <a:lnTo>
                  <a:pt x="89535" y="235080"/>
                </a:lnTo>
                <a:lnTo>
                  <a:pt x="125349" y="235080"/>
                </a:lnTo>
                <a:cubicBezTo>
                  <a:pt x="135398" y="235096"/>
                  <a:pt x="144732" y="234207"/>
                  <a:pt x="153353" y="232412"/>
                </a:cubicBezTo>
                <a:cubicBezTo>
                  <a:pt x="161973" y="230618"/>
                  <a:pt x="170164" y="227823"/>
                  <a:pt x="177927" y="224028"/>
                </a:cubicBezTo>
                <a:cubicBezTo>
                  <a:pt x="196636" y="214263"/>
                  <a:pt x="211415" y="199781"/>
                  <a:pt x="222266" y="180584"/>
                </a:cubicBezTo>
                <a:cubicBezTo>
                  <a:pt x="233117" y="161386"/>
                  <a:pt x="238657" y="140045"/>
                  <a:pt x="238887" y="116560"/>
                </a:cubicBezTo>
                <a:cubicBezTo>
                  <a:pt x="238824" y="99816"/>
                  <a:pt x="235712" y="86049"/>
                  <a:pt x="229553" y="75259"/>
                </a:cubicBezTo>
                <a:cubicBezTo>
                  <a:pt x="223393" y="64469"/>
                  <a:pt x="214567" y="56514"/>
                  <a:pt x="203073" y="51393"/>
                </a:cubicBezTo>
                <a:cubicBezTo>
                  <a:pt x="197207" y="48940"/>
                  <a:pt x="190937" y="47177"/>
                  <a:pt x="184261" y="46105"/>
                </a:cubicBezTo>
                <a:cubicBezTo>
                  <a:pt x="177586" y="45033"/>
                  <a:pt x="170267" y="44508"/>
                  <a:pt x="162306" y="44532"/>
                </a:cubicBezTo>
                <a:close/>
                <a:moveTo>
                  <a:pt x="6810339" y="27816"/>
                </a:moveTo>
                <a:lnTo>
                  <a:pt x="6856809" y="27816"/>
                </a:lnTo>
                <a:lnTo>
                  <a:pt x="6846522" y="80775"/>
                </a:lnTo>
                <a:lnTo>
                  <a:pt x="6891099" y="80775"/>
                </a:lnTo>
                <a:lnTo>
                  <a:pt x="6884241" y="116922"/>
                </a:lnTo>
                <a:lnTo>
                  <a:pt x="6839664" y="116922"/>
                </a:lnTo>
                <a:lnTo>
                  <a:pt x="6824043" y="198488"/>
                </a:lnTo>
                <a:cubicBezTo>
                  <a:pt x="6823662" y="200839"/>
                  <a:pt x="6823376" y="203189"/>
                  <a:pt x="6823186" y="205540"/>
                </a:cubicBezTo>
                <a:cubicBezTo>
                  <a:pt x="6822996" y="207890"/>
                  <a:pt x="6822900" y="209859"/>
                  <a:pt x="6822900" y="211447"/>
                </a:cubicBezTo>
                <a:cubicBezTo>
                  <a:pt x="6823289" y="222382"/>
                  <a:pt x="6826607" y="229576"/>
                  <a:pt x="6832854" y="233030"/>
                </a:cubicBezTo>
                <a:cubicBezTo>
                  <a:pt x="6839101" y="236484"/>
                  <a:pt x="6845943" y="238057"/>
                  <a:pt x="6853380" y="237747"/>
                </a:cubicBezTo>
                <a:cubicBezTo>
                  <a:pt x="6856491" y="237715"/>
                  <a:pt x="6859032" y="237588"/>
                  <a:pt x="6861000" y="237366"/>
                </a:cubicBezTo>
                <a:cubicBezTo>
                  <a:pt x="6862968" y="237143"/>
                  <a:pt x="6863985" y="237016"/>
                  <a:pt x="6864048" y="236985"/>
                </a:cubicBezTo>
                <a:lnTo>
                  <a:pt x="6856428" y="275801"/>
                </a:lnTo>
                <a:cubicBezTo>
                  <a:pt x="6856246" y="275848"/>
                  <a:pt x="6854705" y="276038"/>
                  <a:pt x="6851808" y="276371"/>
                </a:cubicBezTo>
                <a:cubicBezTo>
                  <a:pt x="6848912" y="276704"/>
                  <a:pt x="6845752" y="276895"/>
                  <a:pt x="6842331" y="276942"/>
                </a:cubicBezTo>
                <a:cubicBezTo>
                  <a:pt x="6830450" y="277053"/>
                  <a:pt x="6819304" y="275309"/>
                  <a:pt x="6808892" y="271712"/>
                </a:cubicBezTo>
                <a:cubicBezTo>
                  <a:pt x="6798481" y="268115"/>
                  <a:pt x="6790017" y="262000"/>
                  <a:pt x="6783498" y="253368"/>
                </a:cubicBezTo>
                <a:cubicBezTo>
                  <a:pt x="6776980" y="244735"/>
                  <a:pt x="6773620" y="232922"/>
                  <a:pt x="6773418" y="217927"/>
                </a:cubicBezTo>
                <a:cubicBezTo>
                  <a:pt x="6773426" y="215251"/>
                  <a:pt x="6773600" y="212408"/>
                  <a:pt x="6773941" y="209399"/>
                </a:cubicBezTo>
                <a:cubicBezTo>
                  <a:pt x="6774282" y="206389"/>
                  <a:pt x="6774742" y="203261"/>
                  <a:pt x="6775321" y="200013"/>
                </a:cubicBezTo>
                <a:lnTo>
                  <a:pt x="6791688" y="116922"/>
                </a:lnTo>
                <a:lnTo>
                  <a:pt x="6761607" y="116922"/>
                </a:lnTo>
                <a:lnTo>
                  <a:pt x="6768846" y="80775"/>
                </a:lnTo>
                <a:lnTo>
                  <a:pt x="6800063" y="80775"/>
                </a:lnTo>
                <a:close/>
                <a:moveTo>
                  <a:pt x="1162015" y="27816"/>
                </a:moveTo>
                <a:lnTo>
                  <a:pt x="1208485" y="27816"/>
                </a:lnTo>
                <a:lnTo>
                  <a:pt x="1198198" y="80775"/>
                </a:lnTo>
                <a:lnTo>
                  <a:pt x="1242774" y="80775"/>
                </a:lnTo>
                <a:lnTo>
                  <a:pt x="1235917" y="116922"/>
                </a:lnTo>
                <a:lnTo>
                  <a:pt x="1191340" y="116922"/>
                </a:lnTo>
                <a:lnTo>
                  <a:pt x="1175719" y="198488"/>
                </a:lnTo>
                <a:cubicBezTo>
                  <a:pt x="1175337" y="200839"/>
                  <a:pt x="1175052" y="203189"/>
                  <a:pt x="1174861" y="205540"/>
                </a:cubicBezTo>
                <a:cubicBezTo>
                  <a:pt x="1174671" y="207890"/>
                  <a:pt x="1174575" y="209859"/>
                  <a:pt x="1174575" y="211447"/>
                </a:cubicBezTo>
                <a:cubicBezTo>
                  <a:pt x="1174965" y="222382"/>
                  <a:pt x="1178282" y="229576"/>
                  <a:pt x="1184529" y="233030"/>
                </a:cubicBezTo>
                <a:cubicBezTo>
                  <a:pt x="1190776" y="236484"/>
                  <a:pt x="1197618" y="238057"/>
                  <a:pt x="1205055" y="237747"/>
                </a:cubicBezTo>
                <a:cubicBezTo>
                  <a:pt x="1208167" y="237715"/>
                  <a:pt x="1210707" y="237588"/>
                  <a:pt x="1212676" y="237366"/>
                </a:cubicBezTo>
                <a:cubicBezTo>
                  <a:pt x="1214644" y="237143"/>
                  <a:pt x="1215660" y="237016"/>
                  <a:pt x="1215723" y="236985"/>
                </a:cubicBezTo>
                <a:lnTo>
                  <a:pt x="1208104" y="275801"/>
                </a:lnTo>
                <a:cubicBezTo>
                  <a:pt x="1207921" y="275848"/>
                  <a:pt x="1206381" y="276038"/>
                  <a:pt x="1203484" y="276371"/>
                </a:cubicBezTo>
                <a:cubicBezTo>
                  <a:pt x="1200587" y="276704"/>
                  <a:pt x="1197428" y="276895"/>
                  <a:pt x="1194007" y="276942"/>
                </a:cubicBezTo>
                <a:cubicBezTo>
                  <a:pt x="1182126" y="277053"/>
                  <a:pt x="1170979" y="275309"/>
                  <a:pt x="1160568" y="271712"/>
                </a:cubicBezTo>
                <a:cubicBezTo>
                  <a:pt x="1150157" y="268115"/>
                  <a:pt x="1141692" y="262000"/>
                  <a:pt x="1135174" y="253368"/>
                </a:cubicBezTo>
                <a:cubicBezTo>
                  <a:pt x="1128655" y="244735"/>
                  <a:pt x="1125295" y="232922"/>
                  <a:pt x="1125093" y="217927"/>
                </a:cubicBezTo>
                <a:cubicBezTo>
                  <a:pt x="1125101" y="215251"/>
                  <a:pt x="1125276" y="212408"/>
                  <a:pt x="1125616" y="209399"/>
                </a:cubicBezTo>
                <a:cubicBezTo>
                  <a:pt x="1125957" y="206389"/>
                  <a:pt x="1126417" y="203261"/>
                  <a:pt x="1126996" y="200013"/>
                </a:cubicBezTo>
                <a:lnTo>
                  <a:pt x="1143364" y="116922"/>
                </a:lnTo>
                <a:lnTo>
                  <a:pt x="1113282" y="116922"/>
                </a:lnTo>
                <a:lnTo>
                  <a:pt x="1120521" y="80775"/>
                </a:lnTo>
                <a:lnTo>
                  <a:pt x="1151737" y="80775"/>
                </a:lnTo>
                <a:close/>
                <a:moveTo>
                  <a:pt x="5575161" y="4575"/>
                </a:moveTo>
                <a:lnTo>
                  <a:pt x="5653230" y="4575"/>
                </a:lnTo>
                <a:lnTo>
                  <a:pt x="5613987" y="208784"/>
                </a:lnTo>
                <a:cubicBezTo>
                  <a:pt x="5613408" y="211324"/>
                  <a:pt x="5612947" y="213865"/>
                  <a:pt x="5612606" y="216406"/>
                </a:cubicBezTo>
                <a:cubicBezTo>
                  <a:pt x="5612265" y="218946"/>
                  <a:pt x="5612090" y="221106"/>
                  <a:pt x="5612082" y="222884"/>
                </a:cubicBezTo>
                <a:cubicBezTo>
                  <a:pt x="5612146" y="228656"/>
                  <a:pt x="5613638" y="232547"/>
                  <a:pt x="5616559" y="234555"/>
                </a:cubicBezTo>
                <a:cubicBezTo>
                  <a:pt x="5619480" y="236564"/>
                  <a:pt x="5623449" y="237501"/>
                  <a:pt x="5628465" y="237366"/>
                </a:cubicBezTo>
                <a:cubicBezTo>
                  <a:pt x="5631164" y="237350"/>
                  <a:pt x="5633292" y="237286"/>
                  <a:pt x="5634847" y="237175"/>
                </a:cubicBezTo>
                <a:cubicBezTo>
                  <a:pt x="5636402" y="237064"/>
                  <a:pt x="5637197" y="237001"/>
                  <a:pt x="5637228" y="236985"/>
                </a:cubicBezTo>
                <a:lnTo>
                  <a:pt x="5629608" y="275420"/>
                </a:lnTo>
                <a:cubicBezTo>
                  <a:pt x="5629457" y="275467"/>
                  <a:pt x="5627759" y="275657"/>
                  <a:pt x="5624512" y="275990"/>
                </a:cubicBezTo>
                <a:cubicBezTo>
                  <a:pt x="5621266" y="276323"/>
                  <a:pt x="5617376" y="276514"/>
                  <a:pt x="5612844" y="276561"/>
                </a:cubicBezTo>
                <a:cubicBezTo>
                  <a:pt x="5604910" y="276728"/>
                  <a:pt x="5597094" y="275802"/>
                  <a:pt x="5589399" y="273785"/>
                </a:cubicBezTo>
                <a:cubicBezTo>
                  <a:pt x="5581704" y="271767"/>
                  <a:pt x="5575299" y="267655"/>
                  <a:pt x="5570184" y="261451"/>
                </a:cubicBezTo>
                <a:cubicBezTo>
                  <a:pt x="5565069" y="255246"/>
                  <a:pt x="5562414" y="245948"/>
                  <a:pt x="5562219" y="233555"/>
                </a:cubicBezTo>
                <a:cubicBezTo>
                  <a:pt x="5562219" y="230689"/>
                  <a:pt x="5562409" y="227561"/>
                  <a:pt x="5562790" y="224171"/>
                </a:cubicBezTo>
                <a:cubicBezTo>
                  <a:pt x="5563171" y="220780"/>
                  <a:pt x="5563741" y="217176"/>
                  <a:pt x="5564503" y="213357"/>
                </a:cubicBezTo>
                <a:lnTo>
                  <a:pt x="5597998" y="40722"/>
                </a:lnTo>
                <a:lnTo>
                  <a:pt x="5567928" y="40722"/>
                </a:lnTo>
                <a:close/>
                <a:moveTo>
                  <a:pt x="5220033" y="4575"/>
                </a:moveTo>
                <a:lnTo>
                  <a:pt x="5298138" y="4575"/>
                </a:lnTo>
                <a:lnTo>
                  <a:pt x="5258133" y="212209"/>
                </a:lnTo>
                <a:cubicBezTo>
                  <a:pt x="5257736" y="214155"/>
                  <a:pt x="5257387" y="216172"/>
                  <a:pt x="5257085" y="218260"/>
                </a:cubicBezTo>
                <a:cubicBezTo>
                  <a:pt x="5256784" y="220348"/>
                  <a:pt x="5256625" y="222270"/>
                  <a:pt x="5256609" y="224025"/>
                </a:cubicBezTo>
                <a:cubicBezTo>
                  <a:pt x="5256673" y="229845"/>
                  <a:pt x="5258165" y="233927"/>
                  <a:pt x="5261086" y="236269"/>
                </a:cubicBezTo>
                <a:cubicBezTo>
                  <a:pt x="5264007" y="238611"/>
                  <a:pt x="5267975" y="239739"/>
                  <a:pt x="5272992" y="239651"/>
                </a:cubicBezTo>
                <a:cubicBezTo>
                  <a:pt x="5275342" y="239620"/>
                  <a:pt x="5277310" y="239493"/>
                  <a:pt x="5278897" y="239271"/>
                </a:cubicBezTo>
                <a:cubicBezTo>
                  <a:pt x="5280485" y="239048"/>
                  <a:pt x="5281311" y="238922"/>
                  <a:pt x="5281374" y="238890"/>
                </a:cubicBezTo>
                <a:lnTo>
                  <a:pt x="5274135" y="275039"/>
                </a:lnTo>
                <a:cubicBezTo>
                  <a:pt x="5274008" y="275086"/>
                  <a:pt x="5272262" y="275277"/>
                  <a:pt x="5268896" y="275609"/>
                </a:cubicBezTo>
                <a:cubicBezTo>
                  <a:pt x="5265531" y="275942"/>
                  <a:pt x="5261308" y="276133"/>
                  <a:pt x="5256228" y="276180"/>
                </a:cubicBezTo>
                <a:cubicBezTo>
                  <a:pt x="5243393" y="276505"/>
                  <a:pt x="5232678" y="274428"/>
                  <a:pt x="5224081" y="269949"/>
                </a:cubicBezTo>
                <a:cubicBezTo>
                  <a:pt x="5215485" y="265471"/>
                  <a:pt x="5210580" y="256640"/>
                  <a:pt x="5209365" y="243457"/>
                </a:cubicBezTo>
                <a:lnTo>
                  <a:pt x="5208603" y="243457"/>
                </a:lnTo>
                <a:cubicBezTo>
                  <a:pt x="5201698" y="253787"/>
                  <a:pt x="5192459" y="262334"/>
                  <a:pt x="5180885" y="269096"/>
                </a:cubicBezTo>
                <a:cubicBezTo>
                  <a:pt x="5169312" y="275859"/>
                  <a:pt x="5156835" y="279363"/>
                  <a:pt x="5143452" y="279609"/>
                </a:cubicBezTo>
                <a:cubicBezTo>
                  <a:pt x="5119715" y="279325"/>
                  <a:pt x="5101501" y="271997"/>
                  <a:pt x="5088811" y="257624"/>
                </a:cubicBezTo>
                <a:cubicBezTo>
                  <a:pt x="5076120" y="243252"/>
                  <a:pt x="5069713" y="223540"/>
                  <a:pt x="5069586" y="198488"/>
                </a:cubicBezTo>
                <a:cubicBezTo>
                  <a:pt x="5069865" y="174060"/>
                  <a:pt x="5074974" y="152707"/>
                  <a:pt x="5084912" y="134429"/>
                </a:cubicBezTo>
                <a:cubicBezTo>
                  <a:pt x="5094851" y="116151"/>
                  <a:pt x="5107943" y="101918"/>
                  <a:pt x="5124189" y="91729"/>
                </a:cubicBezTo>
                <a:cubicBezTo>
                  <a:pt x="5140434" y="81540"/>
                  <a:pt x="5158159" y="76364"/>
                  <a:pt x="5177361" y="76203"/>
                </a:cubicBezTo>
                <a:cubicBezTo>
                  <a:pt x="5188132" y="76100"/>
                  <a:pt x="5198404" y="78209"/>
                  <a:pt x="5208174" y="82530"/>
                </a:cubicBezTo>
                <a:cubicBezTo>
                  <a:pt x="5217945" y="86851"/>
                  <a:pt x="5225455" y="94002"/>
                  <a:pt x="5230701" y="103984"/>
                </a:cubicBezTo>
                <a:lnTo>
                  <a:pt x="5231463" y="103984"/>
                </a:lnTo>
                <a:cubicBezTo>
                  <a:pt x="5231456" y="103849"/>
                  <a:pt x="5231566" y="102596"/>
                  <a:pt x="5231796" y="100226"/>
                </a:cubicBezTo>
                <a:cubicBezTo>
                  <a:pt x="5232027" y="97855"/>
                  <a:pt x="5232424" y="95175"/>
                  <a:pt x="5232987" y="92186"/>
                </a:cubicBezTo>
                <a:lnTo>
                  <a:pt x="5242893" y="40722"/>
                </a:lnTo>
                <a:lnTo>
                  <a:pt x="5212794" y="40722"/>
                </a:lnTo>
                <a:close/>
                <a:moveTo>
                  <a:pt x="4924780" y="4575"/>
                </a:moveTo>
                <a:lnTo>
                  <a:pt x="4981158" y="4575"/>
                </a:lnTo>
                <a:lnTo>
                  <a:pt x="5017347" y="237747"/>
                </a:lnTo>
                <a:lnTo>
                  <a:pt x="5041725" y="237747"/>
                </a:lnTo>
                <a:lnTo>
                  <a:pt x="5034489" y="275037"/>
                </a:lnTo>
                <a:lnTo>
                  <a:pt x="4934684" y="275037"/>
                </a:lnTo>
                <a:lnTo>
                  <a:pt x="4941922" y="237747"/>
                </a:lnTo>
                <a:lnTo>
                  <a:pt x="4968587" y="237747"/>
                </a:lnTo>
                <a:lnTo>
                  <a:pt x="4961730" y="187026"/>
                </a:lnTo>
                <a:lnTo>
                  <a:pt x="4876401" y="187026"/>
                </a:lnTo>
                <a:lnTo>
                  <a:pt x="4849735" y="237747"/>
                </a:lnTo>
                <a:lnTo>
                  <a:pt x="4876401" y="237747"/>
                </a:lnTo>
                <a:lnTo>
                  <a:pt x="4868782" y="275037"/>
                </a:lnTo>
                <a:lnTo>
                  <a:pt x="4766691" y="275037"/>
                </a:lnTo>
                <a:lnTo>
                  <a:pt x="4773929" y="237747"/>
                </a:lnTo>
                <a:lnTo>
                  <a:pt x="4798309" y="237747"/>
                </a:lnTo>
                <a:close/>
                <a:moveTo>
                  <a:pt x="4600908" y="4575"/>
                </a:moveTo>
                <a:lnTo>
                  <a:pt x="4679013" y="4575"/>
                </a:lnTo>
                <a:lnTo>
                  <a:pt x="4639008" y="212209"/>
                </a:lnTo>
                <a:cubicBezTo>
                  <a:pt x="4638612" y="214155"/>
                  <a:pt x="4638262" y="216172"/>
                  <a:pt x="4637961" y="218260"/>
                </a:cubicBezTo>
                <a:cubicBezTo>
                  <a:pt x="4637659" y="220348"/>
                  <a:pt x="4637501" y="222270"/>
                  <a:pt x="4637485" y="224025"/>
                </a:cubicBezTo>
                <a:cubicBezTo>
                  <a:pt x="4637548" y="229845"/>
                  <a:pt x="4639040" y="233927"/>
                  <a:pt x="4641961" y="236269"/>
                </a:cubicBezTo>
                <a:cubicBezTo>
                  <a:pt x="4644882" y="238611"/>
                  <a:pt x="4648851" y="239739"/>
                  <a:pt x="4653868" y="239651"/>
                </a:cubicBezTo>
                <a:cubicBezTo>
                  <a:pt x="4656217" y="239620"/>
                  <a:pt x="4658185" y="239493"/>
                  <a:pt x="4659773" y="239271"/>
                </a:cubicBezTo>
                <a:cubicBezTo>
                  <a:pt x="4661360" y="239048"/>
                  <a:pt x="4662186" y="238922"/>
                  <a:pt x="4662249" y="238890"/>
                </a:cubicBezTo>
                <a:lnTo>
                  <a:pt x="4655011" y="275039"/>
                </a:lnTo>
                <a:cubicBezTo>
                  <a:pt x="4654884" y="275086"/>
                  <a:pt x="4653137" y="275277"/>
                  <a:pt x="4649772" y="275609"/>
                </a:cubicBezTo>
                <a:cubicBezTo>
                  <a:pt x="4646406" y="275942"/>
                  <a:pt x="4642183" y="276133"/>
                  <a:pt x="4637104" y="276180"/>
                </a:cubicBezTo>
                <a:cubicBezTo>
                  <a:pt x="4624269" y="276505"/>
                  <a:pt x="4613553" y="274428"/>
                  <a:pt x="4604957" y="269949"/>
                </a:cubicBezTo>
                <a:cubicBezTo>
                  <a:pt x="4596360" y="265471"/>
                  <a:pt x="4591455" y="256640"/>
                  <a:pt x="4590240" y="243457"/>
                </a:cubicBezTo>
                <a:lnTo>
                  <a:pt x="4589479" y="243457"/>
                </a:lnTo>
                <a:cubicBezTo>
                  <a:pt x="4582573" y="253787"/>
                  <a:pt x="4573334" y="262334"/>
                  <a:pt x="4561761" y="269096"/>
                </a:cubicBezTo>
                <a:cubicBezTo>
                  <a:pt x="4550188" y="275859"/>
                  <a:pt x="4537710" y="279363"/>
                  <a:pt x="4524328" y="279609"/>
                </a:cubicBezTo>
                <a:cubicBezTo>
                  <a:pt x="4500590" y="279325"/>
                  <a:pt x="4482376" y="271997"/>
                  <a:pt x="4469686" y="257624"/>
                </a:cubicBezTo>
                <a:cubicBezTo>
                  <a:pt x="4456996" y="243252"/>
                  <a:pt x="4450588" y="223540"/>
                  <a:pt x="4450461" y="198488"/>
                </a:cubicBezTo>
                <a:cubicBezTo>
                  <a:pt x="4450740" y="174060"/>
                  <a:pt x="4455849" y="152707"/>
                  <a:pt x="4465788" y="134429"/>
                </a:cubicBezTo>
                <a:cubicBezTo>
                  <a:pt x="4475726" y="116151"/>
                  <a:pt x="4488818" y="101918"/>
                  <a:pt x="4505064" y="91729"/>
                </a:cubicBezTo>
                <a:cubicBezTo>
                  <a:pt x="4521310" y="81540"/>
                  <a:pt x="4539034" y="76364"/>
                  <a:pt x="4558237" y="76203"/>
                </a:cubicBezTo>
                <a:cubicBezTo>
                  <a:pt x="4569008" y="76100"/>
                  <a:pt x="4579279" y="78209"/>
                  <a:pt x="4589050" y="82530"/>
                </a:cubicBezTo>
                <a:cubicBezTo>
                  <a:pt x="4598821" y="86851"/>
                  <a:pt x="4606330" y="94002"/>
                  <a:pt x="4611577" y="103984"/>
                </a:cubicBezTo>
                <a:lnTo>
                  <a:pt x="4612338" y="103984"/>
                </a:lnTo>
                <a:cubicBezTo>
                  <a:pt x="4612331" y="103849"/>
                  <a:pt x="4612442" y="102596"/>
                  <a:pt x="4612672" y="100226"/>
                </a:cubicBezTo>
                <a:cubicBezTo>
                  <a:pt x="4612902" y="97855"/>
                  <a:pt x="4613299" y="95175"/>
                  <a:pt x="4613863" y="92186"/>
                </a:cubicBezTo>
                <a:lnTo>
                  <a:pt x="4623769" y="40722"/>
                </a:lnTo>
                <a:lnTo>
                  <a:pt x="4593670" y="40722"/>
                </a:lnTo>
                <a:close/>
                <a:moveTo>
                  <a:pt x="3162633" y="4575"/>
                </a:moveTo>
                <a:lnTo>
                  <a:pt x="3240739" y="4575"/>
                </a:lnTo>
                <a:lnTo>
                  <a:pt x="3200733" y="212209"/>
                </a:lnTo>
                <a:cubicBezTo>
                  <a:pt x="3200336" y="214155"/>
                  <a:pt x="3199988" y="216172"/>
                  <a:pt x="3199686" y="218260"/>
                </a:cubicBezTo>
                <a:cubicBezTo>
                  <a:pt x="3199384" y="220348"/>
                  <a:pt x="3199225" y="222270"/>
                  <a:pt x="3199209" y="224025"/>
                </a:cubicBezTo>
                <a:cubicBezTo>
                  <a:pt x="3199273" y="229845"/>
                  <a:pt x="3200765" y="233927"/>
                  <a:pt x="3203686" y="236269"/>
                </a:cubicBezTo>
                <a:cubicBezTo>
                  <a:pt x="3206607" y="238611"/>
                  <a:pt x="3210576" y="239739"/>
                  <a:pt x="3215593" y="239651"/>
                </a:cubicBezTo>
                <a:cubicBezTo>
                  <a:pt x="3217942" y="239620"/>
                  <a:pt x="3219911" y="239493"/>
                  <a:pt x="3221498" y="239271"/>
                </a:cubicBezTo>
                <a:cubicBezTo>
                  <a:pt x="3223086" y="239048"/>
                  <a:pt x="3223911" y="238922"/>
                  <a:pt x="3223975" y="238890"/>
                </a:cubicBezTo>
                <a:lnTo>
                  <a:pt x="3216736" y="275039"/>
                </a:lnTo>
                <a:cubicBezTo>
                  <a:pt x="3216609" y="275086"/>
                  <a:pt x="3214862" y="275277"/>
                  <a:pt x="3211497" y="275609"/>
                </a:cubicBezTo>
                <a:cubicBezTo>
                  <a:pt x="3208132" y="275942"/>
                  <a:pt x="3203909" y="276133"/>
                  <a:pt x="3198829" y="276180"/>
                </a:cubicBezTo>
                <a:cubicBezTo>
                  <a:pt x="3185994" y="276505"/>
                  <a:pt x="3175278" y="274428"/>
                  <a:pt x="3166682" y="269949"/>
                </a:cubicBezTo>
                <a:cubicBezTo>
                  <a:pt x="3158086" y="265471"/>
                  <a:pt x="3153180" y="256640"/>
                  <a:pt x="3151966" y="243457"/>
                </a:cubicBezTo>
                <a:lnTo>
                  <a:pt x="3151204" y="243457"/>
                </a:lnTo>
                <a:cubicBezTo>
                  <a:pt x="3144298" y="253787"/>
                  <a:pt x="3135059" y="262334"/>
                  <a:pt x="3123486" y="269096"/>
                </a:cubicBezTo>
                <a:cubicBezTo>
                  <a:pt x="3111913" y="275859"/>
                  <a:pt x="3099435" y="279363"/>
                  <a:pt x="3086053" y="279609"/>
                </a:cubicBezTo>
                <a:cubicBezTo>
                  <a:pt x="3062315" y="279325"/>
                  <a:pt x="3044101" y="271997"/>
                  <a:pt x="3031411" y="257624"/>
                </a:cubicBezTo>
                <a:cubicBezTo>
                  <a:pt x="3018721" y="243252"/>
                  <a:pt x="3012312" y="223540"/>
                  <a:pt x="3012186" y="198488"/>
                </a:cubicBezTo>
                <a:cubicBezTo>
                  <a:pt x="3012465" y="174060"/>
                  <a:pt x="3017574" y="152707"/>
                  <a:pt x="3027513" y="134429"/>
                </a:cubicBezTo>
                <a:cubicBezTo>
                  <a:pt x="3037451" y="116151"/>
                  <a:pt x="3050543" y="101918"/>
                  <a:pt x="3066789" y="91729"/>
                </a:cubicBezTo>
                <a:cubicBezTo>
                  <a:pt x="3083035" y="81540"/>
                  <a:pt x="3100759" y="76364"/>
                  <a:pt x="3119962" y="76203"/>
                </a:cubicBezTo>
                <a:cubicBezTo>
                  <a:pt x="3130733" y="76100"/>
                  <a:pt x="3141004" y="78209"/>
                  <a:pt x="3150775" y="82530"/>
                </a:cubicBezTo>
                <a:cubicBezTo>
                  <a:pt x="3160546" y="86851"/>
                  <a:pt x="3168055" y="94002"/>
                  <a:pt x="3173301" y="103984"/>
                </a:cubicBezTo>
                <a:lnTo>
                  <a:pt x="3174064" y="103984"/>
                </a:lnTo>
                <a:cubicBezTo>
                  <a:pt x="3174056" y="103849"/>
                  <a:pt x="3174167" y="102596"/>
                  <a:pt x="3174397" y="100226"/>
                </a:cubicBezTo>
                <a:cubicBezTo>
                  <a:pt x="3174627" y="97855"/>
                  <a:pt x="3175024" y="95175"/>
                  <a:pt x="3175587" y="92186"/>
                </a:cubicBezTo>
                <a:lnTo>
                  <a:pt x="3185494" y="40722"/>
                </a:lnTo>
                <a:lnTo>
                  <a:pt x="3155395" y="40722"/>
                </a:lnTo>
                <a:close/>
                <a:moveTo>
                  <a:pt x="2917686" y="4575"/>
                </a:moveTo>
                <a:lnTo>
                  <a:pt x="2995756" y="4575"/>
                </a:lnTo>
                <a:lnTo>
                  <a:pt x="2956513" y="208784"/>
                </a:lnTo>
                <a:cubicBezTo>
                  <a:pt x="2955933" y="211324"/>
                  <a:pt x="2955473" y="213865"/>
                  <a:pt x="2955132" y="216406"/>
                </a:cubicBezTo>
                <a:cubicBezTo>
                  <a:pt x="2954790" y="218946"/>
                  <a:pt x="2954615" y="221106"/>
                  <a:pt x="2954608" y="222884"/>
                </a:cubicBezTo>
                <a:cubicBezTo>
                  <a:pt x="2954671" y="228656"/>
                  <a:pt x="2956163" y="232547"/>
                  <a:pt x="2959084" y="234555"/>
                </a:cubicBezTo>
                <a:cubicBezTo>
                  <a:pt x="2962005" y="236564"/>
                  <a:pt x="2965974" y="237501"/>
                  <a:pt x="2970991" y="237366"/>
                </a:cubicBezTo>
                <a:cubicBezTo>
                  <a:pt x="2973689" y="237350"/>
                  <a:pt x="2975816" y="237286"/>
                  <a:pt x="2977372" y="237175"/>
                </a:cubicBezTo>
                <a:cubicBezTo>
                  <a:pt x="2978928" y="237064"/>
                  <a:pt x="2979722" y="237001"/>
                  <a:pt x="2979753" y="236985"/>
                </a:cubicBezTo>
                <a:lnTo>
                  <a:pt x="2972133" y="275420"/>
                </a:lnTo>
                <a:cubicBezTo>
                  <a:pt x="2971982" y="275467"/>
                  <a:pt x="2970284" y="275657"/>
                  <a:pt x="2967038" y="275990"/>
                </a:cubicBezTo>
                <a:cubicBezTo>
                  <a:pt x="2963792" y="276323"/>
                  <a:pt x="2959902" y="276514"/>
                  <a:pt x="2955370" y="276561"/>
                </a:cubicBezTo>
                <a:cubicBezTo>
                  <a:pt x="2947435" y="276728"/>
                  <a:pt x="2939620" y="275802"/>
                  <a:pt x="2931925" y="273785"/>
                </a:cubicBezTo>
                <a:cubicBezTo>
                  <a:pt x="2924229" y="271767"/>
                  <a:pt x="2917825" y="267655"/>
                  <a:pt x="2912709" y="261451"/>
                </a:cubicBezTo>
                <a:cubicBezTo>
                  <a:pt x="2907594" y="255246"/>
                  <a:pt x="2904939" y="245948"/>
                  <a:pt x="2904744" y="233555"/>
                </a:cubicBezTo>
                <a:cubicBezTo>
                  <a:pt x="2904744" y="230689"/>
                  <a:pt x="2904935" y="227561"/>
                  <a:pt x="2905315" y="224171"/>
                </a:cubicBezTo>
                <a:cubicBezTo>
                  <a:pt x="2905695" y="220780"/>
                  <a:pt x="2906267" y="217176"/>
                  <a:pt x="2907028" y="213357"/>
                </a:cubicBezTo>
                <a:lnTo>
                  <a:pt x="2940524" y="40722"/>
                </a:lnTo>
                <a:lnTo>
                  <a:pt x="2910453" y="40722"/>
                </a:lnTo>
                <a:close/>
                <a:moveTo>
                  <a:pt x="2825472" y="4575"/>
                </a:moveTo>
                <a:lnTo>
                  <a:pt x="2874216" y="4575"/>
                </a:lnTo>
                <a:lnTo>
                  <a:pt x="2865839" y="47580"/>
                </a:lnTo>
                <a:lnTo>
                  <a:pt x="2817094" y="47580"/>
                </a:lnTo>
                <a:close/>
                <a:moveTo>
                  <a:pt x="2538984" y="4575"/>
                </a:moveTo>
                <a:lnTo>
                  <a:pt x="2616708" y="4575"/>
                </a:lnTo>
                <a:lnTo>
                  <a:pt x="2598420" y="99799"/>
                </a:lnTo>
                <a:cubicBezTo>
                  <a:pt x="2597380" y="104493"/>
                  <a:pt x="2596317" y="108426"/>
                  <a:pt x="2595229" y="111598"/>
                </a:cubicBezTo>
                <a:cubicBezTo>
                  <a:pt x="2594142" y="114769"/>
                  <a:pt x="2593554" y="116418"/>
                  <a:pt x="2593467" y="116545"/>
                </a:cubicBezTo>
                <a:lnTo>
                  <a:pt x="2594229" y="116545"/>
                </a:lnTo>
                <a:cubicBezTo>
                  <a:pt x="2595412" y="113891"/>
                  <a:pt x="2599100" y="109389"/>
                  <a:pt x="2605292" y="103041"/>
                </a:cubicBezTo>
                <a:cubicBezTo>
                  <a:pt x="2611485" y="96694"/>
                  <a:pt x="2619942" y="90726"/>
                  <a:pt x="2630664" y="85140"/>
                </a:cubicBezTo>
                <a:cubicBezTo>
                  <a:pt x="2641386" y="79553"/>
                  <a:pt x="2654133" y="76574"/>
                  <a:pt x="2668905" y="76203"/>
                </a:cubicBezTo>
                <a:cubicBezTo>
                  <a:pt x="2685878" y="76226"/>
                  <a:pt x="2699329" y="80651"/>
                  <a:pt x="2709257" y="89477"/>
                </a:cubicBezTo>
                <a:cubicBezTo>
                  <a:pt x="2719186" y="98303"/>
                  <a:pt x="2724262" y="111388"/>
                  <a:pt x="2724483" y="128733"/>
                </a:cubicBezTo>
                <a:cubicBezTo>
                  <a:pt x="2724291" y="137070"/>
                  <a:pt x="2722942" y="147701"/>
                  <a:pt x="2720437" y="160626"/>
                </a:cubicBezTo>
                <a:cubicBezTo>
                  <a:pt x="2717932" y="173551"/>
                  <a:pt x="2715426" y="185991"/>
                  <a:pt x="2712919" y="197946"/>
                </a:cubicBezTo>
                <a:cubicBezTo>
                  <a:pt x="2710412" y="209902"/>
                  <a:pt x="2709061" y="218595"/>
                  <a:pt x="2708862" y="224025"/>
                </a:cubicBezTo>
                <a:cubicBezTo>
                  <a:pt x="2708902" y="230012"/>
                  <a:pt x="2710347" y="234141"/>
                  <a:pt x="2713196" y="236412"/>
                </a:cubicBezTo>
                <a:cubicBezTo>
                  <a:pt x="2716046" y="238683"/>
                  <a:pt x="2720062" y="239763"/>
                  <a:pt x="2725246" y="239652"/>
                </a:cubicBezTo>
                <a:cubicBezTo>
                  <a:pt x="2727413" y="239620"/>
                  <a:pt x="2729270" y="239493"/>
                  <a:pt x="2730817" y="239271"/>
                </a:cubicBezTo>
                <a:cubicBezTo>
                  <a:pt x="2732365" y="239048"/>
                  <a:pt x="2733175" y="238921"/>
                  <a:pt x="2733247" y="238890"/>
                </a:cubicBezTo>
                <a:lnTo>
                  <a:pt x="2726389" y="275039"/>
                </a:lnTo>
                <a:cubicBezTo>
                  <a:pt x="2726333" y="275086"/>
                  <a:pt x="2724635" y="275277"/>
                  <a:pt x="2721293" y="275609"/>
                </a:cubicBezTo>
                <a:cubicBezTo>
                  <a:pt x="2717951" y="275942"/>
                  <a:pt x="2713300" y="276133"/>
                  <a:pt x="2707340" y="276180"/>
                </a:cubicBezTo>
                <a:cubicBezTo>
                  <a:pt x="2700272" y="276363"/>
                  <a:pt x="2693049" y="275616"/>
                  <a:pt x="2685672" y="273939"/>
                </a:cubicBezTo>
                <a:cubicBezTo>
                  <a:pt x="2678294" y="272262"/>
                  <a:pt x="2672058" y="268555"/>
                  <a:pt x="2666964" y="262819"/>
                </a:cubicBezTo>
                <a:cubicBezTo>
                  <a:pt x="2661870" y="257082"/>
                  <a:pt x="2659216" y="248216"/>
                  <a:pt x="2658999" y="236222"/>
                </a:cubicBezTo>
                <a:cubicBezTo>
                  <a:pt x="2659187" y="229036"/>
                  <a:pt x="2660503" y="219310"/>
                  <a:pt x="2662947" y="207042"/>
                </a:cubicBezTo>
                <a:cubicBezTo>
                  <a:pt x="2665391" y="194774"/>
                  <a:pt x="2667836" y="182675"/>
                  <a:pt x="2670282" y="170745"/>
                </a:cubicBezTo>
                <a:cubicBezTo>
                  <a:pt x="2672727" y="158815"/>
                  <a:pt x="2674046" y="149764"/>
                  <a:pt x="2674239" y="143592"/>
                </a:cubicBezTo>
                <a:cubicBezTo>
                  <a:pt x="2674255" y="136290"/>
                  <a:pt x="2672223" y="130606"/>
                  <a:pt x="2668143" y="126542"/>
                </a:cubicBezTo>
                <a:cubicBezTo>
                  <a:pt x="2664063" y="122478"/>
                  <a:pt x="2657841" y="120415"/>
                  <a:pt x="2649474" y="120351"/>
                </a:cubicBezTo>
                <a:cubicBezTo>
                  <a:pt x="2631901" y="120931"/>
                  <a:pt x="2617041" y="127868"/>
                  <a:pt x="2604897" y="141163"/>
                </a:cubicBezTo>
                <a:cubicBezTo>
                  <a:pt x="2592753" y="154459"/>
                  <a:pt x="2584752" y="170635"/>
                  <a:pt x="2580894" y="189693"/>
                </a:cubicBezTo>
                <a:lnTo>
                  <a:pt x="2564130" y="275037"/>
                </a:lnTo>
                <a:lnTo>
                  <a:pt x="2515743" y="275037"/>
                </a:lnTo>
                <a:lnTo>
                  <a:pt x="2561082" y="40722"/>
                </a:lnTo>
                <a:lnTo>
                  <a:pt x="2532126" y="40722"/>
                </a:lnTo>
                <a:close/>
                <a:moveTo>
                  <a:pt x="1806297" y="4575"/>
                </a:moveTo>
                <a:lnTo>
                  <a:pt x="1855042" y="4575"/>
                </a:lnTo>
                <a:lnTo>
                  <a:pt x="1846664" y="47580"/>
                </a:lnTo>
                <a:lnTo>
                  <a:pt x="1797919" y="47580"/>
                </a:lnTo>
                <a:close/>
                <a:moveTo>
                  <a:pt x="680847" y="4575"/>
                </a:moveTo>
                <a:lnTo>
                  <a:pt x="758952" y="4575"/>
                </a:lnTo>
                <a:lnTo>
                  <a:pt x="742950" y="86859"/>
                </a:lnTo>
                <a:cubicBezTo>
                  <a:pt x="741926" y="91750"/>
                  <a:pt x="740926" y="95857"/>
                  <a:pt x="739950" y="99179"/>
                </a:cubicBezTo>
                <a:cubicBezTo>
                  <a:pt x="738973" y="102501"/>
                  <a:pt x="738449" y="104230"/>
                  <a:pt x="738378" y="104364"/>
                </a:cubicBezTo>
                <a:lnTo>
                  <a:pt x="739140" y="104364"/>
                </a:lnTo>
                <a:cubicBezTo>
                  <a:pt x="746022" y="95865"/>
                  <a:pt x="754737" y="89078"/>
                  <a:pt x="765286" y="84004"/>
                </a:cubicBezTo>
                <a:cubicBezTo>
                  <a:pt x="775835" y="78930"/>
                  <a:pt x="786932" y="76330"/>
                  <a:pt x="798576" y="76203"/>
                </a:cubicBezTo>
                <a:cubicBezTo>
                  <a:pt x="821964" y="76495"/>
                  <a:pt x="840019" y="83903"/>
                  <a:pt x="852741" y="98426"/>
                </a:cubicBezTo>
                <a:cubicBezTo>
                  <a:pt x="865463" y="112949"/>
                  <a:pt x="871903" y="132836"/>
                  <a:pt x="872061" y="158086"/>
                </a:cubicBezTo>
                <a:cubicBezTo>
                  <a:pt x="871745" y="182265"/>
                  <a:pt x="866542" y="203439"/>
                  <a:pt x="856453" y="221609"/>
                </a:cubicBezTo>
                <a:cubicBezTo>
                  <a:pt x="846364" y="239778"/>
                  <a:pt x="833291" y="253946"/>
                  <a:pt x="817233" y="264111"/>
                </a:cubicBezTo>
                <a:cubicBezTo>
                  <a:pt x="801175" y="274277"/>
                  <a:pt x="784034" y="279443"/>
                  <a:pt x="765810" y="279609"/>
                </a:cubicBezTo>
                <a:cubicBezTo>
                  <a:pt x="753761" y="279633"/>
                  <a:pt x="742617" y="277112"/>
                  <a:pt x="732377" y="272046"/>
                </a:cubicBezTo>
                <a:cubicBezTo>
                  <a:pt x="722138" y="266980"/>
                  <a:pt x="714232" y="259226"/>
                  <a:pt x="708660" y="248784"/>
                </a:cubicBezTo>
                <a:lnTo>
                  <a:pt x="707898" y="248784"/>
                </a:lnTo>
                <a:cubicBezTo>
                  <a:pt x="707914" y="248903"/>
                  <a:pt x="707787" y="250283"/>
                  <a:pt x="707517" y="252923"/>
                </a:cubicBezTo>
                <a:cubicBezTo>
                  <a:pt x="707247" y="255563"/>
                  <a:pt x="706739" y="258750"/>
                  <a:pt x="705993" y="262484"/>
                </a:cubicBezTo>
                <a:lnTo>
                  <a:pt x="703707" y="275037"/>
                </a:lnTo>
                <a:lnTo>
                  <a:pt x="658368" y="275037"/>
                </a:lnTo>
                <a:lnTo>
                  <a:pt x="703707" y="40722"/>
                </a:lnTo>
                <a:lnTo>
                  <a:pt x="673608" y="40722"/>
                </a:lnTo>
                <a:close/>
                <a:moveTo>
                  <a:pt x="368022" y="4575"/>
                </a:moveTo>
                <a:lnTo>
                  <a:pt x="416767" y="4575"/>
                </a:lnTo>
                <a:lnTo>
                  <a:pt x="408388" y="47580"/>
                </a:lnTo>
                <a:lnTo>
                  <a:pt x="359643" y="47580"/>
                </a:lnTo>
                <a:close/>
                <a:moveTo>
                  <a:pt x="52197" y="4575"/>
                </a:moveTo>
                <a:lnTo>
                  <a:pt x="164973" y="4575"/>
                </a:lnTo>
                <a:cubicBezTo>
                  <a:pt x="177046" y="4551"/>
                  <a:pt x="187952" y="5265"/>
                  <a:pt x="197692" y="6715"/>
                </a:cubicBezTo>
                <a:cubicBezTo>
                  <a:pt x="207431" y="8166"/>
                  <a:pt x="216718" y="10497"/>
                  <a:pt x="225552" y="13708"/>
                </a:cubicBezTo>
                <a:cubicBezTo>
                  <a:pt x="246025" y="21160"/>
                  <a:pt x="261715" y="33186"/>
                  <a:pt x="272620" y="49787"/>
                </a:cubicBezTo>
                <a:cubicBezTo>
                  <a:pt x="283525" y="66388"/>
                  <a:pt x="289029" y="87375"/>
                  <a:pt x="289131" y="112749"/>
                </a:cubicBezTo>
                <a:cubicBezTo>
                  <a:pt x="289033" y="134314"/>
                  <a:pt x="285127" y="154995"/>
                  <a:pt x="277415" y="174794"/>
                </a:cubicBezTo>
                <a:cubicBezTo>
                  <a:pt x="269702" y="194592"/>
                  <a:pt x="258772" y="212166"/>
                  <a:pt x="244626" y="227514"/>
                </a:cubicBezTo>
                <a:cubicBezTo>
                  <a:pt x="230480" y="242863"/>
                  <a:pt x="213708" y="254645"/>
                  <a:pt x="194310" y="262860"/>
                </a:cubicBezTo>
                <a:cubicBezTo>
                  <a:pt x="183920" y="267196"/>
                  <a:pt x="173268" y="270320"/>
                  <a:pt x="162354" y="272231"/>
                </a:cubicBezTo>
                <a:cubicBezTo>
                  <a:pt x="151440" y="274141"/>
                  <a:pt x="139740" y="275077"/>
                  <a:pt x="127254" y="275037"/>
                </a:cubicBezTo>
                <a:lnTo>
                  <a:pt x="0" y="275037"/>
                </a:lnTo>
                <a:lnTo>
                  <a:pt x="7239" y="237747"/>
                </a:lnTo>
                <a:lnTo>
                  <a:pt x="39243" y="237747"/>
                </a:lnTo>
                <a:lnTo>
                  <a:pt x="77343" y="42246"/>
                </a:lnTo>
                <a:lnTo>
                  <a:pt x="44958" y="42246"/>
                </a:lnTo>
                <a:close/>
                <a:moveTo>
                  <a:pt x="2404444" y="3"/>
                </a:moveTo>
                <a:cubicBezTo>
                  <a:pt x="2413231" y="-53"/>
                  <a:pt x="2423493" y="724"/>
                  <a:pt x="2435227" y="2334"/>
                </a:cubicBezTo>
                <a:cubicBezTo>
                  <a:pt x="2446962" y="3944"/>
                  <a:pt x="2458307" y="6719"/>
                  <a:pt x="2469261" y="10661"/>
                </a:cubicBezTo>
                <a:cubicBezTo>
                  <a:pt x="2480216" y="14602"/>
                  <a:pt x="2488918" y="20043"/>
                  <a:pt x="2495366" y="26982"/>
                </a:cubicBezTo>
                <a:cubicBezTo>
                  <a:pt x="2501814" y="33922"/>
                  <a:pt x="2504146" y="42694"/>
                  <a:pt x="2502361" y="53298"/>
                </a:cubicBezTo>
                <a:lnTo>
                  <a:pt x="2494740" y="90645"/>
                </a:lnTo>
                <a:lnTo>
                  <a:pt x="2450164" y="90645"/>
                </a:lnTo>
                <a:lnTo>
                  <a:pt x="2453973" y="69685"/>
                </a:lnTo>
                <a:cubicBezTo>
                  <a:pt x="2455032" y="62512"/>
                  <a:pt x="2452746" y="56956"/>
                  <a:pt x="2447115" y="53016"/>
                </a:cubicBezTo>
                <a:cubicBezTo>
                  <a:pt x="2441485" y="49075"/>
                  <a:pt x="2434542" y="46342"/>
                  <a:pt x="2426287" y="44815"/>
                </a:cubicBezTo>
                <a:cubicBezTo>
                  <a:pt x="2418032" y="43288"/>
                  <a:pt x="2410497" y="42559"/>
                  <a:pt x="2403682" y="42627"/>
                </a:cubicBezTo>
                <a:cubicBezTo>
                  <a:pt x="2381678" y="42994"/>
                  <a:pt x="2362355" y="48739"/>
                  <a:pt x="2345713" y="59861"/>
                </a:cubicBezTo>
                <a:cubicBezTo>
                  <a:pt x="2329072" y="70983"/>
                  <a:pt x="2316071" y="85282"/>
                  <a:pt x="2306710" y="102755"/>
                </a:cubicBezTo>
                <a:cubicBezTo>
                  <a:pt x="2297350" y="120229"/>
                  <a:pt x="2292590" y="138677"/>
                  <a:pt x="2292430" y="158099"/>
                </a:cubicBezTo>
                <a:cubicBezTo>
                  <a:pt x="2292501" y="181059"/>
                  <a:pt x="2298835" y="199828"/>
                  <a:pt x="2311432" y="214405"/>
                </a:cubicBezTo>
                <a:cubicBezTo>
                  <a:pt x="2324029" y="228982"/>
                  <a:pt x="2342460" y="236508"/>
                  <a:pt x="2366725" y="236985"/>
                </a:cubicBezTo>
                <a:cubicBezTo>
                  <a:pt x="2375085" y="237020"/>
                  <a:pt x="2383722" y="236145"/>
                  <a:pt x="2392633" y="234360"/>
                </a:cubicBezTo>
                <a:cubicBezTo>
                  <a:pt x="2401544" y="232574"/>
                  <a:pt x="2409333" y="229666"/>
                  <a:pt x="2416001" y="225637"/>
                </a:cubicBezTo>
                <a:cubicBezTo>
                  <a:pt x="2422668" y="221607"/>
                  <a:pt x="2426817" y="216244"/>
                  <a:pt x="2428447" y="209546"/>
                </a:cubicBezTo>
                <a:lnTo>
                  <a:pt x="2432256" y="189348"/>
                </a:lnTo>
                <a:lnTo>
                  <a:pt x="2477595" y="189348"/>
                </a:lnTo>
                <a:lnTo>
                  <a:pt x="2470738" y="224028"/>
                </a:lnTo>
                <a:cubicBezTo>
                  <a:pt x="2467607" y="238018"/>
                  <a:pt x="2460025" y="249083"/>
                  <a:pt x="2447990" y="257221"/>
                </a:cubicBezTo>
                <a:cubicBezTo>
                  <a:pt x="2435956" y="265358"/>
                  <a:pt x="2422249" y="271148"/>
                  <a:pt x="2406871" y="274591"/>
                </a:cubicBezTo>
                <a:cubicBezTo>
                  <a:pt x="2391492" y="278033"/>
                  <a:pt x="2377221" y="279706"/>
                  <a:pt x="2364058" y="279609"/>
                </a:cubicBezTo>
                <a:cubicBezTo>
                  <a:pt x="2326762" y="279040"/>
                  <a:pt x="2297068" y="267998"/>
                  <a:pt x="2274976" y="246483"/>
                </a:cubicBezTo>
                <a:cubicBezTo>
                  <a:pt x="2252883" y="224968"/>
                  <a:pt x="2241572" y="196396"/>
                  <a:pt x="2241042" y="160766"/>
                </a:cubicBezTo>
                <a:cubicBezTo>
                  <a:pt x="2241416" y="131068"/>
                  <a:pt x="2248961" y="104133"/>
                  <a:pt x="2263678" y="79961"/>
                </a:cubicBezTo>
                <a:cubicBezTo>
                  <a:pt x="2278395" y="55790"/>
                  <a:pt x="2298045" y="36509"/>
                  <a:pt x="2322626" y="22119"/>
                </a:cubicBezTo>
                <a:cubicBezTo>
                  <a:pt x="2347207" y="7730"/>
                  <a:pt x="2374479" y="357"/>
                  <a:pt x="2404444" y="3"/>
                </a:cubicBezTo>
                <a:close/>
              </a:path>
            </a:pathLst>
          </a:custGeom>
          <a:solidFill>
            <a:srgbClr val="5778A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hidden="1"/>
          <p:cNvSpPr txBox="1"/>
          <p:nvPr/>
        </p:nvSpPr>
        <p:spPr>
          <a:xfrm>
            <a:off x="329105" y="-553999"/>
            <a:ext cx="7130474" cy="553998"/>
          </a:xfrm>
          <a:prstGeom prst="rect">
            <a:avLst/>
          </a:prstGeom>
          <a:noFill/>
        </p:spPr>
        <p:txBody>
          <a:bodyPr wrap="square" rtlCol="0">
            <a:spAutoFit/>
          </a:bodyPr>
          <a:lstStyle/>
          <a:p>
            <a:r>
              <a:rPr lang="en-US" sz="3000" b="1" i="0" dirty="0" smtClean="0">
                <a:solidFill>
                  <a:srgbClr val="5778AE"/>
                </a:solidFill>
                <a:latin typeface="Museo Slab 700" charset="0"/>
                <a:ea typeface="Museo Slab 700" charset="0"/>
                <a:cs typeface="Museo Slab 700" charset="0"/>
              </a:rPr>
              <a:t>Diabetes in Children and Adolescents</a:t>
            </a:r>
            <a:endParaRPr lang="en-US" sz="3000" b="1" i="0" dirty="0">
              <a:solidFill>
                <a:srgbClr val="5778AE"/>
              </a:solidFill>
              <a:latin typeface="Museo Slab 700" charset="0"/>
              <a:ea typeface="Museo Slab 700" charset="0"/>
              <a:cs typeface="Museo Slab 700" charset="0"/>
            </a:endParaRPr>
          </a:p>
        </p:txBody>
      </p:sp>
      <p:sp>
        <p:nvSpPr>
          <p:cNvPr id="15" name="Text To Outline"/>
          <p:cNvSpPr/>
          <p:nvPr/>
        </p:nvSpPr>
        <p:spPr>
          <a:xfrm>
            <a:off x="5486402" y="2672384"/>
            <a:ext cx="3437263" cy="1802381"/>
          </a:xfrm>
          <a:custGeom>
            <a:avLst/>
            <a:gdLst/>
            <a:ahLst/>
            <a:cxnLst/>
            <a:rect l="l" t="t" r="r" b="b"/>
            <a:pathLst>
              <a:path w="4785617" h="1802381">
                <a:moveTo>
                  <a:pt x="412763" y="1607611"/>
                </a:moveTo>
                <a:cubicBezTo>
                  <a:pt x="398615" y="1607758"/>
                  <a:pt x="385136" y="1611631"/>
                  <a:pt x="372326" y="1619231"/>
                </a:cubicBezTo>
                <a:cubicBezTo>
                  <a:pt x="359517" y="1626832"/>
                  <a:pt x="349019" y="1637278"/>
                  <a:pt x="340834" y="1650570"/>
                </a:cubicBezTo>
                <a:cubicBezTo>
                  <a:pt x="332649" y="1663863"/>
                  <a:pt x="328420" y="1679120"/>
                  <a:pt x="328146" y="1696342"/>
                </a:cubicBezTo>
                <a:cubicBezTo>
                  <a:pt x="328432" y="1713913"/>
                  <a:pt x="333692" y="1727711"/>
                  <a:pt x="343926" y="1737735"/>
                </a:cubicBezTo>
                <a:cubicBezTo>
                  <a:pt x="354160" y="1747760"/>
                  <a:pt x="367653" y="1752867"/>
                  <a:pt x="384405" y="1753058"/>
                </a:cubicBezTo>
                <a:cubicBezTo>
                  <a:pt x="398553" y="1752925"/>
                  <a:pt x="412032" y="1749125"/>
                  <a:pt x="424841" y="1741657"/>
                </a:cubicBezTo>
                <a:cubicBezTo>
                  <a:pt x="437651" y="1734189"/>
                  <a:pt x="448148" y="1723850"/>
                  <a:pt x="456333" y="1710640"/>
                </a:cubicBezTo>
                <a:cubicBezTo>
                  <a:pt x="464518" y="1697429"/>
                  <a:pt x="468747" y="1682144"/>
                  <a:pt x="469021" y="1664783"/>
                </a:cubicBezTo>
                <a:cubicBezTo>
                  <a:pt x="468735" y="1647393"/>
                  <a:pt x="463475" y="1633576"/>
                  <a:pt x="453241" y="1623333"/>
                </a:cubicBezTo>
                <a:cubicBezTo>
                  <a:pt x="443008" y="1613090"/>
                  <a:pt x="429515" y="1607849"/>
                  <a:pt x="412763" y="1607611"/>
                </a:cubicBezTo>
                <a:close/>
                <a:moveTo>
                  <a:pt x="1841897" y="1603039"/>
                </a:moveTo>
                <a:cubicBezTo>
                  <a:pt x="1827040" y="1603230"/>
                  <a:pt x="1813756" y="1607883"/>
                  <a:pt x="1802043" y="1616999"/>
                </a:cubicBezTo>
                <a:cubicBezTo>
                  <a:pt x="1790331" y="1626115"/>
                  <a:pt x="1781507" y="1638550"/>
                  <a:pt x="1775570" y="1654302"/>
                </a:cubicBezTo>
                <a:lnTo>
                  <a:pt x="1878034" y="1654302"/>
                </a:lnTo>
                <a:cubicBezTo>
                  <a:pt x="1878072" y="1654112"/>
                  <a:pt x="1878225" y="1652662"/>
                  <a:pt x="1878492" y="1649954"/>
                </a:cubicBezTo>
                <a:cubicBezTo>
                  <a:pt x="1878759" y="1647246"/>
                  <a:pt x="1878911" y="1644423"/>
                  <a:pt x="1878950" y="1641487"/>
                </a:cubicBezTo>
                <a:cubicBezTo>
                  <a:pt x="1878806" y="1629271"/>
                  <a:pt x="1875433" y="1619831"/>
                  <a:pt x="1868828" y="1613166"/>
                </a:cubicBezTo>
                <a:cubicBezTo>
                  <a:pt x="1862224" y="1606500"/>
                  <a:pt x="1853247" y="1603125"/>
                  <a:pt x="1841897" y="1603039"/>
                </a:cubicBezTo>
                <a:close/>
                <a:moveTo>
                  <a:pt x="1575673" y="1563777"/>
                </a:moveTo>
                <a:lnTo>
                  <a:pt x="1669342" y="1563777"/>
                </a:lnTo>
                <a:lnTo>
                  <a:pt x="1638710" y="1721498"/>
                </a:lnTo>
                <a:cubicBezTo>
                  <a:pt x="1638234" y="1723833"/>
                  <a:pt x="1637815" y="1726253"/>
                  <a:pt x="1637453" y="1728759"/>
                </a:cubicBezTo>
                <a:cubicBezTo>
                  <a:pt x="1637091" y="1731265"/>
                  <a:pt x="1636900" y="1733571"/>
                  <a:pt x="1636881" y="1735677"/>
                </a:cubicBezTo>
                <a:cubicBezTo>
                  <a:pt x="1636957" y="1742661"/>
                  <a:pt x="1638748" y="1747559"/>
                  <a:pt x="1642253" y="1750370"/>
                </a:cubicBezTo>
                <a:cubicBezTo>
                  <a:pt x="1645758" y="1753181"/>
                  <a:pt x="1650521" y="1754534"/>
                  <a:pt x="1656541" y="1754429"/>
                </a:cubicBezTo>
                <a:cubicBezTo>
                  <a:pt x="1659360" y="1754391"/>
                  <a:pt x="1661722" y="1754239"/>
                  <a:pt x="1663627" y="1753972"/>
                </a:cubicBezTo>
                <a:cubicBezTo>
                  <a:pt x="1665532" y="1753705"/>
                  <a:pt x="1666523" y="1753553"/>
                  <a:pt x="1666599" y="1753514"/>
                </a:cubicBezTo>
                <a:lnTo>
                  <a:pt x="1658370" y="1796893"/>
                </a:lnTo>
                <a:cubicBezTo>
                  <a:pt x="1658141" y="1796950"/>
                  <a:pt x="1655969" y="1797179"/>
                  <a:pt x="1651854" y="1797578"/>
                </a:cubicBezTo>
                <a:cubicBezTo>
                  <a:pt x="1647739" y="1797978"/>
                  <a:pt x="1643053" y="1798206"/>
                  <a:pt x="1637795" y="1798263"/>
                </a:cubicBezTo>
                <a:cubicBezTo>
                  <a:pt x="1628274" y="1798494"/>
                  <a:pt x="1618896" y="1797626"/>
                  <a:pt x="1609661" y="1795659"/>
                </a:cubicBezTo>
                <a:cubicBezTo>
                  <a:pt x="1600427" y="1793691"/>
                  <a:pt x="1592741" y="1789237"/>
                  <a:pt x="1586603" y="1782297"/>
                </a:cubicBezTo>
                <a:cubicBezTo>
                  <a:pt x="1580465" y="1775356"/>
                  <a:pt x="1577279" y="1764543"/>
                  <a:pt x="1577045" y="1749855"/>
                </a:cubicBezTo>
                <a:cubicBezTo>
                  <a:pt x="1577045" y="1746635"/>
                  <a:pt x="1577273" y="1743014"/>
                  <a:pt x="1577730" y="1738993"/>
                </a:cubicBezTo>
                <a:cubicBezTo>
                  <a:pt x="1578187" y="1734972"/>
                  <a:pt x="1578872" y="1730665"/>
                  <a:pt x="1579786" y="1726072"/>
                </a:cubicBezTo>
                <a:lnTo>
                  <a:pt x="1603080" y="1607154"/>
                </a:lnTo>
                <a:lnTo>
                  <a:pt x="1566987" y="1607154"/>
                </a:lnTo>
                <a:close/>
                <a:moveTo>
                  <a:pt x="572805" y="1563777"/>
                </a:moveTo>
                <a:lnTo>
                  <a:pt x="666949" y="1563777"/>
                </a:lnTo>
                <a:lnTo>
                  <a:pt x="639958" y="1701832"/>
                </a:lnTo>
                <a:cubicBezTo>
                  <a:pt x="639243" y="1705758"/>
                  <a:pt x="638614" y="1709569"/>
                  <a:pt x="638071" y="1713266"/>
                </a:cubicBezTo>
                <a:cubicBezTo>
                  <a:pt x="637528" y="1716963"/>
                  <a:pt x="637242" y="1720318"/>
                  <a:pt x="637213" y="1723329"/>
                </a:cubicBezTo>
                <a:cubicBezTo>
                  <a:pt x="637118" y="1732076"/>
                  <a:pt x="639367" y="1738822"/>
                  <a:pt x="643961" y="1743568"/>
                </a:cubicBezTo>
                <a:cubicBezTo>
                  <a:pt x="648555" y="1748313"/>
                  <a:pt x="656065" y="1750714"/>
                  <a:pt x="666491" y="1750772"/>
                </a:cubicBezTo>
                <a:cubicBezTo>
                  <a:pt x="680167" y="1750481"/>
                  <a:pt x="692614" y="1746285"/>
                  <a:pt x="703832" y="1738185"/>
                </a:cubicBezTo>
                <a:cubicBezTo>
                  <a:pt x="715050" y="1730085"/>
                  <a:pt x="724412" y="1719825"/>
                  <a:pt x="731918" y="1707405"/>
                </a:cubicBezTo>
                <a:cubicBezTo>
                  <a:pt x="739424" y="1694985"/>
                  <a:pt x="744447" y="1682150"/>
                  <a:pt x="746988" y="1668900"/>
                </a:cubicBezTo>
                <a:lnTo>
                  <a:pt x="758863" y="1607154"/>
                </a:lnTo>
                <a:lnTo>
                  <a:pt x="722759" y="1607154"/>
                </a:lnTo>
                <a:lnTo>
                  <a:pt x="731451" y="1563777"/>
                </a:lnTo>
                <a:lnTo>
                  <a:pt x="825580" y="1563777"/>
                </a:lnTo>
                <a:lnTo>
                  <a:pt x="794490" y="1721498"/>
                </a:lnTo>
                <a:cubicBezTo>
                  <a:pt x="794033" y="1723833"/>
                  <a:pt x="793690" y="1726253"/>
                  <a:pt x="793461" y="1728759"/>
                </a:cubicBezTo>
                <a:cubicBezTo>
                  <a:pt x="793233" y="1731265"/>
                  <a:pt x="793119" y="1733571"/>
                  <a:pt x="793119" y="1735677"/>
                </a:cubicBezTo>
                <a:cubicBezTo>
                  <a:pt x="793166" y="1742661"/>
                  <a:pt x="794900" y="1747559"/>
                  <a:pt x="798319" y="1750370"/>
                </a:cubicBezTo>
                <a:cubicBezTo>
                  <a:pt x="801739" y="1753181"/>
                  <a:pt x="806558" y="1754534"/>
                  <a:pt x="812778" y="1754429"/>
                </a:cubicBezTo>
                <a:cubicBezTo>
                  <a:pt x="815378" y="1754391"/>
                  <a:pt x="817607" y="1754239"/>
                  <a:pt x="819465" y="1753972"/>
                </a:cubicBezTo>
                <a:cubicBezTo>
                  <a:pt x="821322" y="1753705"/>
                  <a:pt x="822294" y="1753553"/>
                  <a:pt x="822379" y="1753514"/>
                </a:cubicBezTo>
                <a:lnTo>
                  <a:pt x="814150" y="1796893"/>
                </a:lnTo>
                <a:cubicBezTo>
                  <a:pt x="814007" y="1796950"/>
                  <a:pt x="811664" y="1797179"/>
                  <a:pt x="807121" y="1797578"/>
                </a:cubicBezTo>
                <a:cubicBezTo>
                  <a:pt x="802578" y="1797978"/>
                  <a:pt x="796692" y="1798206"/>
                  <a:pt x="789465" y="1798263"/>
                </a:cubicBezTo>
                <a:cubicBezTo>
                  <a:pt x="774668" y="1798606"/>
                  <a:pt x="762241" y="1795295"/>
                  <a:pt x="752183" y="1788331"/>
                </a:cubicBezTo>
                <a:cubicBezTo>
                  <a:pt x="742125" y="1781368"/>
                  <a:pt x="736892" y="1768695"/>
                  <a:pt x="736483" y="1750314"/>
                </a:cubicBezTo>
                <a:lnTo>
                  <a:pt x="735568" y="1750314"/>
                </a:lnTo>
                <a:cubicBezTo>
                  <a:pt x="727124" y="1763473"/>
                  <a:pt x="715306" y="1775290"/>
                  <a:pt x="700115" y="1785766"/>
                </a:cubicBezTo>
                <a:cubicBezTo>
                  <a:pt x="684923" y="1796241"/>
                  <a:pt x="666243" y="1801779"/>
                  <a:pt x="644075" y="1802378"/>
                </a:cubicBezTo>
                <a:cubicBezTo>
                  <a:pt x="625286" y="1802540"/>
                  <a:pt x="609524" y="1797649"/>
                  <a:pt x="596791" y="1787705"/>
                </a:cubicBezTo>
                <a:cubicBezTo>
                  <a:pt x="584057" y="1777760"/>
                  <a:pt x="577434" y="1761790"/>
                  <a:pt x="576920" y="1739794"/>
                </a:cubicBezTo>
                <a:cubicBezTo>
                  <a:pt x="576939" y="1735659"/>
                  <a:pt x="577244" y="1731238"/>
                  <a:pt x="577834" y="1726530"/>
                </a:cubicBezTo>
                <a:cubicBezTo>
                  <a:pt x="578424" y="1721823"/>
                  <a:pt x="579185" y="1716944"/>
                  <a:pt x="580117" y="1711894"/>
                </a:cubicBezTo>
                <a:lnTo>
                  <a:pt x="600215" y="1607154"/>
                </a:lnTo>
                <a:lnTo>
                  <a:pt x="564118" y="1607154"/>
                </a:lnTo>
                <a:close/>
                <a:moveTo>
                  <a:pt x="1540188" y="1560576"/>
                </a:moveTo>
                <a:cubicBezTo>
                  <a:pt x="1543444" y="1560614"/>
                  <a:pt x="1546301" y="1560767"/>
                  <a:pt x="1548758" y="1561033"/>
                </a:cubicBezTo>
                <a:cubicBezTo>
                  <a:pt x="1551214" y="1561300"/>
                  <a:pt x="1552928" y="1561452"/>
                  <a:pt x="1553899" y="1561490"/>
                </a:cubicBezTo>
                <a:lnTo>
                  <a:pt x="1542473" y="1618584"/>
                </a:lnTo>
                <a:cubicBezTo>
                  <a:pt x="1541759" y="1618545"/>
                  <a:pt x="1540216" y="1618393"/>
                  <a:pt x="1537845" y="1618126"/>
                </a:cubicBezTo>
                <a:cubicBezTo>
                  <a:pt x="1535474" y="1617860"/>
                  <a:pt x="1532446" y="1617707"/>
                  <a:pt x="1528761" y="1617669"/>
                </a:cubicBezTo>
                <a:cubicBezTo>
                  <a:pt x="1516948" y="1617782"/>
                  <a:pt x="1505076" y="1621722"/>
                  <a:pt x="1493144" y="1629489"/>
                </a:cubicBezTo>
                <a:cubicBezTo>
                  <a:pt x="1481213" y="1637255"/>
                  <a:pt x="1470627" y="1648172"/>
                  <a:pt x="1461387" y="1662238"/>
                </a:cubicBezTo>
                <a:cubicBezTo>
                  <a:pt x="1452147" y="1676304"/>
                  <a:pt x="1445658" y="1692842"/>
                  <a:pt x="1441920" y="1711852"/>
                </a:cubicBezTo>
                <a:lnTo>
                  <a:pt x="1425923" y="1796892"/>
                </a:lnTo>
                <a:lnTo>
                  <a:pt x="1367876" y="1796892"/>
                </a:lnTo>
                <a:lnTo>
                  <a:pt x="1402613" y="1617212"/>
                </a:lnTo>
                <a:cubicBezTo>
                  <a:pt x="1403155" y="1614593"/>
                  <a:pt x="1402870" y="1612288"/>
                  <a:pt x="1401756" y="1610297"/>
                </a:cubicBezTo>
                <a:cubicBezTo>
                  <a:pt x="1400642" y="1608306"/>
                  <a:pt x="1398185" y="1607258"/>
                  <a:pt x="1394386" y="1607154"/>
                </a:cubicBezTo>
                <a:lnTo>
                  <a:pt x="1368333" y="1607154"/>
                </a:lnTo>
                <a:lnTo>
                  <a:pt x="1377017" y="1563777"/>
                </a:lnTo>
                <a:lnTo>
                  <a:pt x="1437806" y="1563777"/>
                </a:lnTo>
                <a:cubicBezTo>
                  <a:pt x="1446909" y="1563748"/>
                  <a:pt x="1453613" y="1565403"/>
                  <a:pt x="1457917" y="1568742"/>
                </a:cubicBezTo>
                <a:cubicBezTo>
                  <a:pt x="1462221" y="1572081"/>
                  <a:pt x="1464354" y="1577275"/>
                  <a:pt x="1464316" y="1584324"/>
                </a:cubicBezTo>
                <a:cubicBezTo>
                  <a:pt x="1464220" y="1588014"/>
                  <a:pt x="1463383" y="1593647"/>
                  <a:pt x="1461802" y="1601222"/>
                </a:cubicBezTo>
                <a:cubicBezTo>
                  <a:pt x="1460221" y="1608797"/>
                  <a:pt x="1458469" y="1615346"/>
                  <a:pt x="1456546" y="1620870"/>
                </a:cubicBezTo>
                <a:lnTo>
                  <a:pt x="1457460" y="1620870"/>
                </a:lnTo>
                <a:cubicBezTo>
                  <a:pt x="1465478" y="1604368"/>
                  <a:pt x="1476752" y="1590323"/>
                  <a:pt x="1491282" y="1578732"/>
                </a:cubicBezTo>
                <a:cubicBezTo>
                  <a:pt x="1505813" y="1567142"/>
                  <a:pt x="1522115" y="1561090"/>
                  <a:pt x="1540188" y="1560576"/>
                </a:cubicBezTo>
                <a:close/>
                <a:moveTo>
                  <a:pt x="2089484" y="1558290"/>
                </a:moveTo>
                <a:cubicBezTo>
                  <a:pt x="2102928" y="1558254"/>
                  <a:pt x="2115890" y="1560052"/>
                  <a:pt x="2128371" y="1563686"/>
                </a:cubicBezTo>
                <a:cubicBezTo>
                  <a:pt x="2140852" y="1567320"/>
                  <a:pt x="2150768" y="1573009"/>
                  <a:pt x="2158121" y="1580753"/>
                </a:cubicBezTo>
                <a:cubicBezTo>
                  <a:pt x="2165474" y="1588498"/>
                  <a:pt x="2168181" y="1598519"/>
                  <a:pt x="2166243" y="1610815"/>
                </a:cubicBezTo>
                <a:lnTo>
                  <a:pt x="2161213" y="1636427"/>
                </a:lnTo>
                <a:lnTo>
                  <a:pt x="2111418" y="1636427"/>
                </a:lnTo>
                <a:lnTo>
                  <a:pt x="2113702" y="1622706"/>
                </a:lnTo>
                <a:cubicBezTo>
                  <a:pt x="2114416" y="1614922"/>
                  <a:pt x="2111161" y="1609795"/>
                  <a:pt x="2103936" y="1607327"/>
                </a:cubicBezTo>
                <a:cubicBezTo>
                  <a:pt x="2096711" y="1604859"/>
                  <a:pt x="2089453" y="1603734"/>
                  <a:pt x="2082161" y="1603953"/>
                </a:cubicBezTo>
                <a:cubicBezTo>
                  <a:pt x="2070471" y="1603953"/>
                  <a:pt x="2060897" y="1606012"/>
                  <a:pt x="2053441" y="1610128"/>
                </a:cubicBezTo>
                <a:cubicBezTo>
                  <a:pt x="2045984" y="1614245"/>
                  <a:pt x="2042132" y="1620420"/>
                  <a:pt x="2041884" y="1628652"/>
                </a:cubicBezTo>
                <a:cubicBezTo>
                  <a:pt x="2042456" y="1638227"/>
                  <a:pt x="2048171" y="1645433"/>
                  <a:pt x="2059029" y="1650270"/>
                </a:cubicBezTo>
                <a:cubicBezTo>
                  <a:pt x="2069888" y="1655107"/>
                  <a:pt x="2082461" y="1659811"/>
                  <a:pt x="2096748" y="1664384"/>
                </a:cubicBezTo>
                <a:cubicBezTo>
                  <a:pt x="2111036" y="1668956"/>
                  <a:pt x="2123609" y="1675634"/>
                  <a:pt x="2134467" y="1684415"/>
                </a:cubicBezTo>
                <a:cubicBezTo>
                  <a:pt x="2145326" y="1693197"/>
                  <a:pt x="2151041" y="1706320"/>
                  <a:pt x="2151612" y="1723785"/>
                </a:cubicBezTo>
                <a:cubicBezTo>
                  <a:pt x="2151053" y="1747859"/>
                  <a:pt x="2140867" y="1766901"/>
                  <a:pt x="2121054" y="1780910"/>
                </a:cubicBezTo>
                <a:cubicBezTo>
                  <a:pt x="2101241" y="1794919"/>
                  <a:pt x="2075156" y="1802075"/>
                  <a:pt x="2042799" y="1802378"/>
                </a:cubicBezTo>
                <a:cubicBezTo>
                  <a:pt x="2029040" y="1802463"/>
                  <a:pt x="2014888" y="1800568"/>
                  <a:pt x="2000345" y="1796695"/>
                </a:cubicBezTo>
                <a:cubicBezTo>
                  <a:pt x="1985802" y="1792821"/>
                  <a:pt x="1973949" y="1786460"/>
                  <a:pt x="1964787" y="1777612"/>
                </a:cubicBezTo>
                <a:cubicBezTo>
                  <a:pt x="1955624" y="1768763"/>
                  <a:pt x="1952234" y="1756919"/>
                  <a:pt x="1954616" y="1742079"/>
                </a:cubicBezTo>
                <a:lnTo>
                  <a:pt x="1959188" y="1719211"/>
                </a:lnTo>
                <a:lnTo>
                  <a:pt x="2008542" y="1719211"/>
                </a:lnTo>
                <a:lnTo>
                  <a:pt x="2006258" y="1731102"/>
                </a:lnTo>
                <a:cubicBezTo>
                  <a:pt x="2005055" y="1738480"/>
                  <a:pt x="2006955" y="1744053"/>
                  <a:pt x="2011960" y="1747822"/>
                </a:cubicBezTo>
                <a:cubicBezTo>
                  <a:pt x="2016965" y="1751591"/>
                  <a:pt x="2023163" y="1754115"/>
                  <a:pt x="2030555" y="1755394"/>
                </a:cubicBezTo>
                <a:cubicBezTo>
                  <a:pt x="2037948" y="1756673"/>
                  <a:pt x="2044623" y="1757266"/>
                  <a:pt x="2050580" y="1757172"/>
                </a:cubicBezTo>
                <a:cubicBezTo>
                  <a:pt x="2064225" y="1757049"/>
                  <a:pt x="2074924" y="1754552"/>
                  <a:pt x="2082676" y="1749683"/>
                </a:cubicBezTo>
                <a:cubicBezTo>
                  <a:pt x="2090429" y="1744814"/>
                  <a:pt x="2094376" y="1738316"/>
                  <a:pt x="2094519" y="1730188"/>
                </a:cubicBezTo>
                <a:cubicBezTo>
                  <a:pt x="2093950" y="1720938"/>
                  <a:pt x="2088259" y="1713825"/>
                  <a:pt x="2077446" y="1708849"/>
                </a:cubicBezTo>
                <a:cubicBezTo>
                  <a:pt x="2066632" y="1703872"/>
                  <a:pt x="2054112" y="1698903"/>
                  <a:pt x="2039884" y="1693941"/>
                </a:cubicBezTo>
                <a:cubicBezTo>
                  <a:pt x="2025656" y="1688979"/>
                  <a:pt x="2013135" y="1681895"/>
                  <a:pt x="2002322" y="1672688"/>
                </a:cubicBezTo>
                <a:cubicBezTo>
                  <a:pt x="1991509" y="1663481"/>
                  <a:pt x="1985818" y="1650022"/>
                  <a:pt x="1985249" y="1632311"/>
                </a:cubicBezTo>
                <a:cubicBezTo>
                  <a:pt x="1985569" y="1615426"/>
                  <a:pt x="1990713" y="1601513"/>
                  <a:pt x="2000680" y="1590573"/>
                </a:cubicBezTo>
                <a:cubicBezTo>
                  <a:pt x="2010647" y="1579632"/>
                  <a:pt x="2023511" y="1571510"/>
                  <a:pt x="2039275" y="1566207"/>
                </a:cubicBezTo>
                <a:cubicBezTo>
                  <a:pt x="2055038" y="1560904"/>
                  <a:pt x="2071774" y="1558265"/>
                  <a:pt x="2089484" y="1558290"/>
                </a:cubicBezTo>
                <a:close/>
                <a:moveTo>
                  <a:pt x="1843269" y="1558290"/>
                </a:moveTo>
                <a:cubicBezTo>
                  <a:pt x="1874335" y="1558735"/>
                  <a:pt x="1897568" y="1566978"/>
                  <a:pt x="1912970" y="1583018"/>
                </a:cubicBezTo>
                <a:cubicBezTo>
                  <a:pt x="1928372" y="1599058"/>
                  <a:pt x="1936062" y="1620226"/>
                  <a:pt x="1936042" y="1646521"/>
                </a:cubicBezTo>
                <a:cubicBezTo>
                  <a:pt x="1935719" y="1657068"/>
                  <a:pt x="1934424" y="1666583"/>
                  <a:pt x="1932160" y="1675068"/>
                </a:cubicBezTo>
                <a:cubicBezTo>
                  <a:pt x="1929895" y="1683552"/>
                  <a:pt x="1928601" y="1688041"/>
                  <a:pt x="1928277" y="1688535"/>
                </a:cubicBezTo>
                <a:lnTo>
                  <a:pt x="1767793" y="1688535"/>
                </a:lnTo>
                <a:cubicBezTo>
                  <a:pt x="1767736" y="1688630"/>
                  <a:pt x="1767507" y="1689813"/>
                  <a:pt x="1767107" y="1692081"/>
                </a:cubicBezTo>
                <a:cubicBezTo>
                  <a:pt x="1766707" y="1694350"/>
                  <a:pt x="1766478" y="1697134"/>
                  <a:pt x="1766421" y="1700433"/>
                </a:cubicBezTo>
                <a:cubicBezTo>
                  <a:pt x="1766545" y="1716058"/>
                  <a:pt x="1771672" y="1728737"/>
                  <a:pt x="1781802" y="1738471"/>
                </a:cubicBezTo>
                <a:cubicBezTo>
                  <a:pt x="1791932" y="1748205"/>
                  <a:pt x="1806322" y="1753219"/>
                  <a:pt x="1824972" y="1753515"/>
                </a:cubicBezTo>
                <a:cubicBezTo>
                  <a:pt x="1837673" y="1753198"/>
                  <a:pt x="1849473" y="1750984"/>
                  <a:pt x="1860374" y="1746871"/>
                </a:cubicBezTo>
                <a:cubicBezTo>
                  <a:pt x="1871274" y="1742758"/>
                  <a:pt x="1880091" y="1738645"/>
                  <a:pt x="1886824" y="1734533"/>
                </a:cubicBezTo>
                <a:cubicBezTo>
                  <a:pt x="1893557" y="1730420"/>
                  <a:pt x="1897022" y="1728205"/>
                  <a:pt x="1897219" y="1727889"/>
                </a:cubicBezTo>
                <a:lnTo>
                  <a:pt x="1912748" y="1771782"/>
                </a:lnTo>
                <a:cubicBezTo>
                  <a:pt x="1912568" y="1772159"/>
                  <a:pt x="1908461" y="1774803"/>
                  <a:pt x="1900428" y="1779714"/>
                </a:cubicBezTo>
                <a:cubicBezTo>
                  <a:pt x="1892394" y="1784625"/>
                  <a:pt x="1881514" y="1789535"/>
                  <a:pt x="1867788" y="1794446"/>
                </a:cubicBezTo>
                <a:cubicBezTo>
                  <a:pt x="1854062" y="1799356"/>
                  <a:pt x="1838570" y="1802000"/>
                  <a:pt x="1821313" y="1802378"/>
                </a:cubicBezTo>
                <a:cubicBezTo>
                  <a:pt x="1784781" y="1801724"/>
                  <a:pt x="1756800" y="1792072"/>
                  <a:pt x="1737370" y="1773424"/>
                </a:cubicBezTo>
                <a:cubicBezTo>
                  <a:pt x="1717940" y="1754775"/>
                  <a:pt x="1708136" y="1731055"/>
                  <a:pt x="1707957" y="1702263"/>
                </a:cubicBezTo>
                <a:cubicBezTo>
                  <a:pt x="1708187" y="1675589"/>
                  <a:pt x="1714121" y="1651430"/>
                  <a:pt x="1725757" y="1629788"/>
                </a:cubicBezTo>
                <a:cubicBezTo>
                  <a:pt x="1737394" y="1608146"/>
                  <a:pt x="1753351" y="1590897"/>
                  <a:pt x="1773627" y="1578042"/>
                </a:cubicBezTo>
                <a:cubicBezTo>
                  <a:pt x="1793904" y="1565187"/>
                  <a:pt x="1817118" y="1558603"/>
                  <a:pt x="1843269" y="1558290"/>
                </a:cubicBezTo>
                <a:close/>
                <a:moveTo>
                  <a:pt x="1066810" y="1558290"/>
                </a:moveTo>
                <a:cubicBezTo>
                  <a:pt x="1086720" y="1558319"/>
                  <a:pt x="1102517" y="1563628"/>
                  <a:pt x="1114204" y="1574219"/>
                </a:cubicBezTo>
                <a:cubicBezTo>
                  <a:pt x="1125890" y="1584810"/>
                  <a:pt x="1131866" y="1600513"/>
                  <a:pt x="1132132" y="1621327"/>
                </a:cubicBezTo>
                <a:cubicBezTo>
                  <a:pt x="1131901" y="1631458"/>
                  <a:pt x="1130282" y="1644215"/>
                  <a:pt x="1127276" y="1659598"/>
                </a:cubicBezTo>
                <a:cubicBezTo>
                  <a:pt x="1124270" y="1674981"/>
                  <a:pt x="1121263" y="1689807"/>
                  <a:pt x="1118255" y="1704078"/>
                </a:cubicBezTo>
                <a:cubicBezTo>
                  <a:pt x="1115247" y="1718349"/>
                  <a:pt x="1113624" y="1728881"/>
                  <a:pt x="1113387" y="1735677"/>
                </a:cubicBezTo>
                <a:cubicBezTo>
                  <a:pt x="1113463" y="1742861"/>
                  <a:pt x="1115254" y="1747816"/>
                  <a:pt x="1118759" y="1750542"/>
                </a:cubicBezTo>
                <a:cubicBezTo>
                  <a:pt x="1122264" y="1753267"/>
                  <a:pt x="1127027" y="1754563"/>
                  <a:pt x="1133047" y="1754429"/>
                </a:cubicBezTo>
                <a:cubicBezTo>
                  <a:pt x="1135866" y="1754391"/>
                  <a:pt x="1138228" y="1754239"/>
                  <a:pt x="1140133" y="1753972"/>
                </a:cubicBezTo>
                <a:cubicBezTo>
                  <a:pt x="1142038" y="1753705"/>
                  <a:pt x="1143029" y="1753553"/>
                  <a:pt x="1143105" y="1753514"/>
                </a:cubicBezTo>
                <a:lnTo>
                  <a:pt x="1134875" y="1796893"/>
                </a:lnTo>
                <a:cubicBezTo>
                  <a:pt x="1134818" y="1796950"/>
                  <a:pt x="1132761" y="1797179"/>
                  <a:pt x="1128703" y="1797578"/>
                </a:cubicBezTo>
                <a:cubicBezTo>
                  <a:pt x="1124646" y="1797978"/>
                  <a:pt x="1118931" y="1798206"/>
                  <a:pt x="1111560" y="1798263"/>
                </a:cubicBezTo>
                <a:cubicBezTo>
                  <a:pt x="1103228" y="1798483"/>
                  <a:pt x="1094668" y="1797587"/>
                  <a:pt x="1085880" y="1795574"/>
                </a:cubicBezTo>
                <a:cubicBezTo>
                  <a:pt x="1077092" y="1793561"/>
                  <a:pt x="1069648" y="1789113"/>
                  <a:pt x="1063549" y="1782229"/>
                </a:cubicBezTo>
                <a:cubicBezTo>
                  <a:pt x="1057451" y="1775345"/>
                  <a:pt x="1054270" y="1764706"/>
                  <a:pt x="1054008" y="1750313"/>
                </a:cubicBezTo>
                <a:cubicBezTo>
                  <a:pt x="1054228" y="1741690"/>
                  <a:pt x="1055768" y="1730019"/>
                  <a:pt x="1058627" y="1715298"/>
                </a:cubicBezTo>
                <a:cubicBezTo>
                  <a:pt x="1061487" y="1700577"/>
                  <a:pt x="1064347" y="1686058"/>
                  <a:pt x="1067209" y="1671742"/>
                </a:cubicBezTo>
                <a:cubicBezTo>
                  <a:pt x="1070070" y="1657426"/>
                  <a:pt x="1071614" y="1646565"/>
                  <a:pt x="1071839" y="1639158"/>
                </a:cubicBezTo>
                <a:cubicBezTo>
                  <a:pt x="1071915" y="1630395"/>
                  <a:pt x="1069591" y="1623575"/>
                  <a:pt x="1064867" y="1618698"/>
                </a:cubicBezTo>
                <a:cubicBezTo>
                  <a:pt x="1060142" y="1613821"/>
                  <a:pt x="1052560" y="1611345"/>
                  <a:pt x="1042121" y="1611268"/>
                </a:cubicBezTo>
                <a:cubicBezTo>
                  <a:pt x="1021623" y="1611964"/>
                  <a:pt x="1003983" y="1620289"/>
                  <a:pt x="989200" y="1636243"/>
                </a:cubicBezTo>
                <a:cubicBezTo>
                  <a:pt x="974417" y="1652197"/>
                  <a:pt x="964778" y="1671609"/>
                  <a:pt x="960282" y="1694479"/>
                </a:cubicBezTo>
                <a:lnTo>
                  <a:pt x="940165" y="1796892"/>
                </a:lnTo>
                <a:lnTo>
                  <a:pt x="882101" y="1796892"/>
                </a:lnTo>
                <a:lnTo>
                  <a:pt x="917305" y="1617212"/>
                </a:lnTo>
                <a:cubicBezTo>
                  <a:pt x="917791" y="1614193"/>
                  <a:pt x="917391" y="1611773"/>
                  <a:pt x="916105" y="1609954"/>
                </a:cubicBezTo>
                <a:cubicBezTo>
                  <a:pt x="914819" y="1608135"/>
                  <a:pt x="912476" y="1607201"/>
                  <a:pt x="909076" y="1607154"/>
                </a:cubicBezTo>
                <a:lnTo>
                  <a:pt x="883015" y="1607154"/>
                </a:lnTo>
                <a:lnTo>
                  <a:pt x="891245" y="1563777"/>
                </a:lnTo>
                <a:lnTo>
                  <a:pt x="952510" y="1563777"/>
                </a:lnTo>
                <a:cubicBezTo>
                  <a:pt x="961597" y="1563805"/>
                  <a:pt x="968226" y="1565575"/>
                  <a:pt x="972398" y="1569085"/>
                </a:cubicBezTo>
                <a:cubicBezTo>
                  <a:pt x="976570" y="1572595"/>
                  <a:pt x="978627" y="1577674"/>
                  <a:pt x="978570" y="1584324"/>
                </a:cubicBezTo>
                <a:cubicBezTo>
                  <a:pt x="978542" y="1587149"/>
                  <a:pt x="978027" y="1591201"/>
                  <a:pt x="977027" y="1596481"/>
                </a:cubicBezTo>
                <a:cubicBezTo>
                  <a:pt x="976027" y="1601761"/>
                  <a:pt x="974713" y="1606386"/>
                  <a:pt x="973084" y="1610355"/>
                </a:cubicBezTo>
                <a:lnTo>
                  <a:pt x="973998" y="1610355"/>
                </a:lnTo>
                <a:cubicBezTo>
                  <a:pt x="975389" y="1606981"/>
                  <a:pt x="979820" y="1601196"/>
                  <a:pt x="987291" y="1593000"/>
                </a:cubicBezTo>
                <a:cubicBezTo>
                  <a:pt x="994761" y="1584805"/>
                  <a:pt x="1005153" y="1577091"/>
                  <a:pt x="1018465" y="1569860"/>
                </a:cubicBezTo>
                <a:cubicBezTo>
                  <a:pt x="1031778" y="1562629"/>
                  <a:pt x="1047892" y="1558772"/>
                  <a:pt x="1066810" y="1558290"/>
                </a:cubicBezTo>
                <a:close/>
                <a:moveTo>
                  <a:pt x="417337" y="1558290"/>
                </a:moveTo>
                <a:cubicBezTo>
                  <a:pt x="450152" y="1558745"/>
                  <a:pt x="476646" y="1568225"/>
                  <a:pt x="496817" y="1586728"/>
                </a:cubicBezTo>
                <a:cubicBezTo>
                  <a:pt x="516988" y="1605232"/>
                  <a:pt x="527364" y="1630031"/>
                  <a:pt x="527942" y="1661124"/>
                </a:cubicBezTo>
                <a:cubicBezTo>
                  <a:pt x="527520" y="1688642"/>
                  <a:pt x="520344" y="1712978"/>
                  <a:pt x="506416" y="1734133"/>
                </a:cubicBezTo>
                <a:cubicBezTo>
                  <a:pt x="492487" y="1755287"/>
                  <a:pt x="474340" y="1771893"/>
                  <a:pt x="451975" y="1783950"/>
                </a:cubicBezTo>
                <a:cubicBezTo>
                  <a:pt x="429610" y="1796008"/>
                  <a:pt x="405562" y="1802150"/>
                  <a:pt x="379831" y="1802378"/>
                </a:cubicBezTo>
                <a:cubicBezTo>
                  <a:pt x="347215" y="1801961"/>
                  <a:pt x="320778" y="1792520"/>
                  <a:pt x="300521" y="1774054"/>
                </a:cubicBezTo>
                <a:cubicBezTo>
                  <a:pt x="280264" y="1755588"/>
                  <a:pt x="269832" y="1730599"/>
                  <a:pt x="269224" y="1699087"/>
                </a:cubicBezTo>
                <a:cubicBezTo>
                  <a:pt x="269630" y="1671862"/>
                  <a:pt x="276738" y="1647701"/>
                  <a:pt x="290548" y="1626603"/>
                </a:cubicBezTo>
                <a:cubicBezTo>
                  <a:pt x="304358" y="1605505"/>
                  <a:pt x="322437" y="1588905"/>
                  <a:pt x="344786" y="1576803"/>
                </a:cubicBezTo>
                <a:cubicBezTo>
                  <a:pt x="367134" y="1564700"/>
                  <a:pt x="391317" y="1558529"/>
                  <a:pt x="417337" y="1558290"/>
                </a:cubicBezTo>
                <a:close/>
                <a:moveTo>
                  <a:pt x="161497" y="1558290"/>
                </a:moveTo>
                <a:cubicBezTo>
                  <a:pt x="174092" y="1558183"/>
                  <a:pt x="187560" y="1559920"/>
                  <a:pt x="201900" y="1563500"/>
                </a:cubicBezTo>
                <a:cubicBezTo>
                  <a:pt x="216239" y="1567081"/>
                  <a:pt x="228115" y="1573148"/>
                  <a:pt x="237527" y="1581703"/>
                </a:cubicBezTo>
                <a:cubicBezTo>
                  <a:pt x="246939" y="1590258"/>
                  <a:pt x="250552" y="1601943"/>
                  <a:pt x="248365" y="1616758"/>
                </a:cubicBezTo>
                <a:lnTo>
                  <a:pt x="242421" y="1646030"/>
                </a:lnTo>
                <a:lnTo>
                  <a:pt x="192586" y="1646030"/>
                </a:lnTo>
                <a:lnTo>
                  <a:pt x="195330" y="1631394"/>
                </a:lnTo>
                <a:cubicBezTo>
                  <a:pt x="196225" y="1623599"/>
                  <a:pt x="192720" y="1617692"/>
                  <a:pt x="184814" y="1613671"/>
                </a:cubicBezTo>
                <a:cubicBezTo>
                  <a:pt x="176908" y="1609650"/>
                  <a:pt x="167459" y="1607630"/>
                  <a:pt x="156467" y="1607611"/>
                </a:cubicBezTo>
                <a:cubicBezTo>
                  <a:pt x="140587" y="1607859"/>
                  <a:pt x="126222" y="1612089"/>
                  <a:pt x="113372" y="1620299"/>
                </a:cubicBezTo>
                <a:cubicBezTo>
                  <a:pt x="100523" y="1628509"/>
                  <a:pt x="90289" y="1639209"/>
                  <a:pt x="82672" y="1652400"/>
                </a:cubicBezTo>
                <a:cubicBezTo>
                  <a:pt x="75055" y="1665590"/>
                  <a:pt x="71155" y="1679780"/>
                  <a:pt x="70971" y="1694970"/>
                </a:cubicBezTo>
                <a:cubicBezTo>
                  <a:pt x="70981" y="1712017"/>
                  <a:pt x="76219" y="1725948"/>
                  <a:pt x="86687" y="1736763"/>
                </a:cubicBezTo>
                <a:cubicBezTo>
                  <a:pt x="97155" y="1747578"/>
                  <a:pt x="112795" y="1753162"/>
                  <a:pt x="133608" y="1753515"/>
                </a:cubicBezTo>
                <a:cubicBezTo>
                  <a:pt x="148523" y="1753153"/>
                  <a:pt x="161770" y="1750624"/>
                  <a:pt x="173350" y="1745926"/>
                </a:cubicBezTo>
                <a:cubicBezTo>
                  <a:pt x="184930" y="1741228"/>
                  <a:pt x="194045" y="1736530"/>
                  <a:pt x="200697" y="1731831"/>
                </a:cubicBezTo>
                <a:cubicBezTo>
                  <a:pt x="207349" y="1727133"/>
                  <a:pt x="210742" y="1724604"/>
                  <a:pt x="210874" y="1724242"/>
                </a:cubicBezTo>
                <a:lnTo>
                  <a:pt x="226419" y="1768128"/>
                </a:lnTo>
                <a:cubicBezTo>
                  <a:pt x="226368" y="1768551"/>
                  <a:pt x="222508" y="1771511"/>
                  <a:pt x="214837" y="1777008"/>
                </a:cubicBezTo>
                <a:cubicBezTo>
                  <a:pt x="207166" y="1782505"/>
                  <a:pt x="195990" y="1788002"/>
                  <a:pt x="181309" y="1793498"/>
                </a:cubicBezTo>
                <a:cubicBezTo>
                  <a:pt x="166628" y="1798995"/>
                  <a:pt x="148746" y="1801955"/>
                  <a:pt x="127664" y="1802378"/>
                </a:cubicBezTo>
                <a:cubicBezTo>
                  <a:pt x="90849" y="1801790"/>
                  <a:pt x="62438" y="1792006"/>
                  <a:pt x="42431" y="1773027"/>
                </a:cubicBezTo>
                <a:cubicBezTo>
                  <a:pt x="22423" y="1754047"/>
                  <a:pt x="12296" y="1729401"/>
                  <a:pt x="12049" y="1699086"/>
                </a:cubicBezTo>
                <a:cubicBezTo>
                  <a:pt x="12286" y="1674742"/>
                  <a:pt x="18766" y="1651936"/>
                  <a:pt x="31491" y="1630669"/>
                </a:cubicBezTo>
                <a:cubicBezTo>
                  <a:pt x="44216" y="1609402"/>
                  <a:pt x="61766" y="1592124"/>
                  <a:pt x="84143" y="1578836"/>
                </a:cubicBezTo>
                <a:cubicBezTo>
                  <a:pt x="106520" y="1565547"/>
                  <a:pt x="132304" y="1558699"/>
                  <a:pt x="161497" y="1558290"/>
                </a:cubicBezTo>
                <a:close/>
                <a:moveTo>
                  <a:pt x="1250333" y="1500226"/>
                </a:moveTo>
                <a:lnTo>
                  <a:pt x="1306097" y="1500226"/>
                </a:lnTo>
                <a:lnTo>
                  <a:pt x="1293753" y="1563777"/>
                </a:lnTo>
                <a:lnTo>
                  <a:pt x="1347245" y="1563777"/>
                </a:lnTo>
                <a:lnTo>
                  <a:pt x="1339015" y="1607154"/>
                </a:lnTo>
                <a:lnTo>
                  <a:pt x="1285523" y="1607154"/>
                </a:lnTo>
                <a:lnTo>
                  <a:pt x="1266778" y="1705033"/>
                </a:lnTo>
                <a:cubicBezTo>
                  <a:pt x="1266320" y="1707853"/>
                  <a:pt x="1265978" y="1710674"/>
                  <a:pt x="1265749" y="1713494"/>
                </a:cubicBezTo>
                <a:cubicBezTo>
                  <a:pt x="1265520" y="1716315"/>
                  <a:pt x="1265406" y="1718678"/>
                  <a:pt x="1265406" y="1720584"/>
                </a:cubicBezTo>
                <a:cubicBezTo>
                  <a:pt x="1265873" y="1733705"/>
                  <a:pt x="1269854" y="1742338"/>
                  <a:pt x="1277350" y="1746483"/>
                </a:cubicBezTo>
                <a:cubicBezTo>
                  <a:pt x="1284847" y="1750628"/>
                  <a:pt x="1293057" y="1752515"/>
                  <a:pt x="1301982" y="1752143"/>
                </a:cubicBezTo>
                <a:cubicBezTo>
                  <a:pt x="1305716" y="1752105"/>
                  <a:pt x="1308764" y="1751953"/>
                  <a:pt x="1311126" y="1751686"/>
                </a:cubicBezTo>
                <a:cubicBezTo>
                  <a:pt x="1313488" y="1751419"/>
                  <a:pt x="1314708" y="1751266"/>
                  <a:pt x="1314784" y="1751228"/>
                </a:cubicBezTo>
                <a:lnTo>
                  <a:pt x="1305640" y="1797808"/>
                </a:lnTo>
                <a:cubicBezTo>
                  <a:pt x="1305421" y="1797865"/>
                  <a:pt x="1303573" y="1798093"/>
                  <a:pt x="1300096" y="1798493"/>
                </a:cubicBezTo>
                <a:cubicBezTo>
                  <a:pt x="1296620" y="1798892"/>
                  <a:pt x="1292829" y="1799121"/>
                  <a:pt x="1288723" y="1799178"/>
                </a:cubicBezTo>
                <a:cubicBezTo>
                  <a:pt x="1274466" y="1799310"/>
                  <a:pt x="1261091" y="1797218"/>
                  <a:pt x="1248597" y="1792902"/>
                </a:cubicBezTo>
                <a:cubicBezTo>
                  <a:pt x="1236104" y="1788585"/>
                  <a:pt x="1225946" y="1781247"/>
                  <a:pt x="1218124" y="1770888"/>
                </a:cubicBezTo>
                <a:cubicBezTo>
                  <a:pt x="1210302" y="1760529"/>
                  <a:pt x="1206269" y="1746353"/>
                  <a:pt x="1206027" y="1728359"/>
                </a:cubicBezTo>
                <a:cubicBezTo>
                  <a:pt x="1206037" y="1725148"/>
                  <a:pt x="1206246" y="1721737"/>
                  <a:pt x="1206655" y="1718125"/>
                </a:cubicBezTo>
                <a:cubicBezTo>
                  <a:pt x="1207064" y="1714514"/>
                  <a:pt x="1207616" y="1710760"/>
                  <a:pt x="1208311" y="1706862"/>
                </a:cubicBezTo>
                <a:lnTo>
                  <a:pt x="1227952" y="1607154"/>
                </a:lnTo>
                <a:lnTo>
                  <a:pt x="1191854" y="1607154"/>
                </a:lnTo>
                <a:lnTo>
                  <a:pt x="1200541" y="1563777"/>
                </a:lnTo>
                <a:lnTo>
                  <a:pt x="1238000" y="1563777"/>
                </a:lnTo>
                <a:close/>
                <a:moveTo>
                  <a:pt x="1629136" y="1472337"/>
                </a:moveTo>
                <a:lnTo>
                  <a:pt x="1687630" y="1472337"/>
                </a:lnTo>
                <a:lnTo>
                  <a:pt x="1677577" y="1523943"/>
                </a:lnTo>
                <a:lnTo>
                  <a:pt x="1619083" y="1523943"/>
                </a:lnTo>
                <a:close/>
                <a:moveTo>
                  <a:pt x="2339997" y="1466850"/>
                </a:moveTo>
                <a:lnTo>
                  <a:pt x="2395757" y="1466850"/>
                </a:lnTo>
                <a:lnTo>
                  <a:pt x="2339997" y="1572864"/>
                </a:lnTo>
                <a:lnTo>
                  <a:pt x="2296577" y="1572864"/>
                </a:lnTo>
                <a:close/>
                <a:moveTo>
                  <a:pt x="2263669" y="1466850"/>
                </a:moveTo>
                <a:lnTo>
                  <a:pt x="2319430" y="1466850"/>
                </a:lnTo>
                <a:lnTo>
                  <a:pt x="2263669" y="1572864"/>
                </a:lnTo>
                <a:lnTo>
                  <a:pt x="2220706" y="1572864"/>
                </a:lnTo>
                <a:close/>
                <a:moveTo>
                  <a:pt x="1116400" y="1171909"/>
                </a:moveTo>
                <a:cubicBezTo>
                  <a:pt x="1110105" y="1171781"/>
                  <a:pt x="1102398" y="1172376"/>
                  <a:pt x="1093279" y="1173694"/>
                </a:cubicBezTo>
                <a:cubicBezTo>
                  <a:pt x="1084160" y="1175012"/>
                  <a:pt x="1076024" y="1177821"/>
                  <a:pt x="1068871" y="1182122"/>
                </a:cubicBezTo>
                <a:cubicBezTo>
                  <a:pt x="1061717" y="1186423"/>
                  <a:pt x="1057941" y="1192983"/>
                  <a:pt x="1057542" y="1201803"/>
                </a:cubicBezTo>
                <a:cubicBezTo>
                  <a:pt x="1057504" y="1207078"/>
                  <a:pt x="1059029" y="1211323"/>
                  <a:pt x="1062116" y="1214539"/>
                </a:cubicBezTo>
                <a:cubicBezTo>
                  <a:pt x="1065204" y="1217754"/>
                  <a:pt x="1070084" y="1219407"/>
                  <a:pt x="1076755" y="1219496"/>
                </a:cubicBezTo>
                <a:cubicBezTo>
                  <a:pt x="1083846" y="1219319"/>
                  <a:pt x="1090502" y="1217029"/>
                  <a:pt x="1096724" y="1212626"/>
                </a:cubicBezTo>
                <a:cubicBezTo>
                  <a:pt x="1102946" y="1208224"/>
                  <a:pt x="1108269" y="1202771"/>
                  <a:pt x="1112695" y="1196267"/>
                </a:cubicBezTo>
                <a:cubicBezTo>
                  <a:pt x="1117121" y="1189763"/>
                  <a:pt x="1120185" y="1183270"/>
                  <a:pt x="1121889" y="1176789"/>
                </a:cubicBezTo>
                <a:lnTo>
                  <a:pt x="1123109" y="1171909"/>
                </a:lnTo>
                <a:close/>
                <a:moveTo>
                  <a:pt x="4356583" y="1118569"/>
                </a:moveTo>
                <a:cubicBezTo>
                  <a:pt x="4343445" y="1119033"/>
                  <a:pt x="4332002" y="1125118"/>
                  <a:pt x="4322255" y="1136826"/>
                </a:cubicBezTo>
                <a:cubicBezTo>
                  <a:pt x="4312507" y="1148533"/>
                  <a:pt x="4307389" y="1163081"/>
                  <a:pt x="4306901" y="1180467"/>
                </a:cubicBezTo>
                <a:cubicBezTo>
                  <a:pt x="4306856" y="1190333"/>
                  <a:pt x="4309307" y="1198578"/>
                  <a:pt x="4314253" y="1205204"/>
                </a:cubicBezTo>
                <a:cubicBezTo>
                  <a:pt x="4319200" y="1211830"/>
                  <a:pt x="4326909" y="1215273"/>
                  <a:pt x="4337380" y="1215533"/>
                </a:cubicBezTo>
                <a:cubicBezTo>
                  <a:pt x="4345386" y="1215492"/>
                  <a:pt x="4353183" y="1213034"/>
                  <a:pt x="4360771" y="1208159"/>
                </a:cubicBezTo>
                <a:cubicBezTo>
                  <a:pt x="4368359" y="1203284"/>
                  <a:pt x="4374643" y="1196240"/>
                  <a:pt x="4379623" y="1187029"/>
                </a:cubicBezTo>
                <a:cubicBezTo>
                  <a:pt x="4384603" y="1177817"/>
                  <a:pt x="4387185" y="1166686"/>
                  <a:pt x="4387367" y="1153634"/>
                </a:cubicBezTo>
                <a:cubicBezTo>
                  <a:pt x="4387304" y="1142702"/>
                  <a:pt x="4384611" y="1134151"/>
                  <a:pt x="4379290" y="1127983"/>
                </a:cubicBezTo>
                <a:cubicBezTo>
                  <a:pt x="4373969" y="1121815"/>
                  <a:pt x="4366399" y="1118677"/>
                  <a:pt x="4356583" y="1118569"/>
                </a:cubicBezTo>
                <a:close/>
                <a:moveTo>
                  <a:pt x="4152351" y="1118264"/>
                </a:moveTo>
                <a:cubicBezTo>
                  <a:pt x="4142920" y="1118362"/>
                  <a:pt x="4133934" y="1120944"/>
                  <a:pt x="4125395" y="1126011"/>
                </a:cubicBezTo>
                <a:cubicBezTo>
                  <a:pt x="4116854" y="1131078"/>
                  <a:pt x="4109856" y="1138042"/>
                  <a:pt x="4104399" y="1146904"/>
                </a:cubicBezTo>
                <a:cubicBezTo>
                  <a:pt x="4098943" y="1155765"/>
                  <a:pt x="4096123" y="1165937"/>
                  <a:pt x="4095941" y="1177418"/>
                </a:cubicBezTo>
                <a:cubicBezTo>
                  <a:pt x="4096131" y="1189132"/>
                  <a:pt x="4099638" y="1198331"/>
                  <a:pt x="4106461" y="1205014"/>
                </a:cubicBezTo>
                <a:cubicBezTo>
                  <a:pt x="4113283" y="1211696"/>
                  <a:pt x="4122279" y="1215101"/>
                  <a:pt x="4133447" y="1215228"/>
                </a:cubicBezTo>
                <a:cubicBezTo>
                  <a:pt x="4142879" y="1215140"/>
                  <a:pt x="4151864" y="1212606"/>
                  <a:pt x="4160404" y="1207628"/>
                </a:cubicBezTo>
                <a:cubicBezTo>
                  <a:pt x="4168943" y="1202650"/>
                  <a:pt x="4175941" y="1195757"/>
                  <a:pt x="4181398" y="1186950"/>
                </a:cubicBezTo>
                <a:cubicBezTo>
                  <a:pt x="4186855" y="1178143"/>
                  <a:pt x="4189675" y="1167953"/>
                  <a:pt x="4189857" y="1156379"/>
                </a:cubicBezTo>
                <a:cubicBezTo>
                  <a:pt x="4189667" y="1144785"/>
                  <a:pt x="4186160" y="1135574"/>
                  <a:pt x="4179337" y="1128745"/>
                </a:cubicBezTo>
                <a:cubicBezTo>
                  <a:pt x="4172515" y="1121917"/>
                  <a:pt x="4163519" y="1118423"/>
                  <a:pt x="4152351" y="1118264"/>
                </a:cubicBezTo>
                <a:close/>
                <a:moveTo>
                  <a:pt x="2914102" y="1118264"/>
                </a:moveTo>
                <a:cubicBezTo>
                  <a:pt x="2904670" y="1118362"/>
                  <a:pt x="2895684" y="1120944"/>
                  <a:pt x="2887144" y="1126011"/>
                </a:cubicBezTo>
                <a:cubicBezTo>
                  <a:pt x="2878604" y="1131078"/>
                  <a:pt x="2871606" y="1138042"/>
                  <a:pt x="2866150" y="1146904"/>
                </a:cubicBezTo>
                <a:cubicBezTo>
                  <a:pt x="2860693" y="1155765"/>
                  <a:pt x="2857873" y="1165937"/>
                  <a:pt x="2857691" y="1177418"/>
                </a:cubicBezTo>
                <a:cubicBezTo>
                  <a:pt x="2857881" y="1189132"/>
                  <a:pt x="2861388" y="1198331"/>
                  <a:pt x="2868211" y="1205014"/>
                </a:cubicBezTo>
                <a:cubicBezTo>
                  <a:pt x="2875033" y="1211696"/>
                  <a:pt x="2884029" y="1215101"/>
                  <a:pt x="2895197" y="1215228"/>
                </a:cubicBezTo>
                <a:cubicBezTo>
                  <a:pt x="2904629" y="1215140"/>
                  <a:pt x="2913614" y="1212606"/>
                  <a:pt x="2922154" y="1207628"/>
                </a:cubicBezTo>
                <a:cubicBezTo>
                  <a:pt x="2930694" y="1202650"/>
                  <a:pt x="2937692" y="1195757"/>
                  <a:pt x="2943148" y="1186950"/>
                </a:cubicBezTo>
                <a:cubicBezTo>
                  <a:pt x="2948605" y="1178143"/>
                  <a:pt x="2951425" y="1167953"/>
                  <a:pt x="2951607" y="1156379"/>
                </a:cubicBezTo>
                <a:cubicBezTo>
                  <a:pt x="2951417" y="1144785"/>
                  <a:pt x="2947910" y="1135574"/>
                  <a:pt x="2941087" y="1128745"/>
                </a:cubicBezTo>
                <a:cubicBezTo>
                  <a:pt x="2934265" y="1121917"/>
                  <a:pt x="2925270" y="1118423"/>
                  <a:pt x="2914102" y="1118264"/>
                </a:cubicBezTo>
                <a:close/>
                <a:moveTo>
                  <a:pt x="1923502" y="1118264"/>
                </a:moveTo>
                <a:cubicBezTo>
                  <a:pt x="1914070" y="1118362"/>
                  <a:pt x="1905084" y="1120944"/>
                  <a:pt x="1896545" y="1126011"/>
                </a:cubicBezTo>
                <a:cubicBezTo>
                  <a:pt x="1888005" y="1131078"/>
                  <a:pt x="1881007" y="1138042"/>
                  <a:pt x="1875550" y="1146904"/>
                </a:cubicBezTo>
                <a:cubicBezTo>
                  <a:pt x="1870093" y="1155765"/>
                  <a:pt x="1867273" y="1165937"/>
                  <a:pt x="1867091" y="1177418"/>
                </a:cubicBezTo>
                <a:cubicBezTo>
                  <a:pt x="1867281" y="1189132"/>
                  <a:pt x="1870788" y="1198331"/>
                  <a:pt x="1877611" y="1205014"/>
                </a:cubicBezTo>
                <a:cubicBezTo>
                  <a:pt x="1884434" y="1211696"/>
                  <a:pt x="1893429" y="1215101"/>
                  <a:pt x="1904597" y="1215228"/>
                </a:cubicBezTo>
                <a:cubicBezTo>
                  <a:pt x="1914029" y="1215140"/>
                  <a:pt x="1923015" y="1212606"/>
                  <a:pt x="1931554" y="1207628"/>
                </a:cubicBezTo>
                <a:cubicBezTo>
                  <a:pt x="1940094" y="1202650"/>
                  <a:pt x="1947092" y="1195757"/>
                  <a:pt x="1952549" y="1186950"/>
                </a:cubicBezTo>
                <a:cubicBezTo>
                  <a:pt x="1958005" y="1178143"/>
                  <a:pt x="1960825" y="1167953"/>
                  <a:pt x="1961007" y="1156379"/>
                </a:cubicBezTo>
                <a:cubicBezTo>
                  <a:pt x="1960817" y="1144785"/>
                  <a:pt x="1957310" y="1135574"/>
                  <a:pt x="1950488" y="1128745"/>
                </a:cubicBezTo>
                <a:cubicBezTo>
                  <a:pt x="1943665" y="1121917"/>
                  <a:pt x="1934670" y="1118423"/>
                  <a:pt x="1923502" y="1118264"/>
                </a:cubicBezTo>
                <a:close/>
                <a:moveTo>
                  <a:pt x="3784308" y="1115216"/>
                </a:moveTo>
                <a:cubicBezTo>
                  <a:pt x="3774403" y="1115343"/>
                  <a:pt x="3765547" y="1118445"/>
                  <a:pt x="3757739" y="1124523"/>
                </a:cubicBezTo>
                <a:cubicBezTo>
                  <a:pt x="3749931" y="1130600"/>
                  <a:pt x="3744048" y="1138890"/>
                  <a:pt x="3740090" y="1149392"/>
                </a:cubicBezTo>
                <a:lnTo>
                  <a:pt x="3808399" y="1149392"/>
                </a:lnTo>
                <a:cubicBezTo>
                  <a:pt x="3808425" y="1149265"/>
                  <a:pt x="3808527" y="1148298"/>
                  <a:pt x="3808704" y="1146493"/>
                </a:cubicBezTo>
                <a:cubicBezTo>
                  <a:pt x="3808883" y="1144687"/>
                  <a:pt x="3808984" y="1142806"/>
                  <a:pt x="3809009" y="1140848"/>
                </a:cubicBezTo>
                <a:cubicBezTo>
                  <a:pt x="3808914" y="1132704"/>
                  <a:pt x="3806665" y="1126411"/>
                  <a:pt x="3802262" y="1121967"/>
                </a:cubicBezTo>
                <a:cubicBezTo>
                  <a:pt x="3797859" y="1117524"/>
                  <a:pt x="3791875" y="1115273"/>
                  <a:pt x="3784308" y="1115216"/>
                </a:cubicBezTo>
                <a:close/>
                <a:moveTo>
                  <a:pt x="2412708" y="1115216"/>
                </a:moveTo>
                <a:cubicBezTo>
                  <a:pt x="2402803" y="1115343"/>
                  <a:pt x="2393947" y="1118445"/>
                  <a:pt x="2386139" y="1124523"/>
                </a:cubicBezTo>
                <a:cubicBezTo>
                  <a:pt x="2378331" y="1130600"/>
                  <a:pt x="2372448" y="1138890"/>
                  <a:pt x="2368490" y="1149392"/>
                </a:cubicBezTo>
                <a:lnTo>
                  <a:pt x="2436799" y="1149392"/>
                </a:lnTo>
                <a:cubicBezTo>
                  <a:pt x="2436825" y="1149265"/>
                  <a:pt x="2436927" y="1148298"/>
                  <a:pt x="2437104" y="1146493"/>
                </a:cubicBezTo>
                <a:cubicBezTo>
                  <a:pt x="2437282" y="1144687"/>
                  <a:pt x="2437384" y="1142806"/>
                  <a:pt x="2437410" y="1140848"/>
                </a:cubicBezTo>
                <a:cubicBezTo>
                  <a:pt x="2437314" y="1132704"/>
                  <a:pt x="2435065" y="1126411"/>
                  <a:pt x="2430662" y="1121967"/>
                </a:cubicBezTo>
                <a:cubicBezTo>
                  <a:pt x="2426259" y="1117524"/>
                  <a:pt x="2420275" y="1115273"/>
                  <a:pt x="2412708" y="1115216"/>
                </a:cubicBezTo>
                <a:close/>
                <a:moveTo>
                  <a:pt x="945858" y="1115216"/>
                </a:moveTo>
                <a:cubicBezTo>
                  <a:pt x="935954" y="1115343"/>
                  <a:pt x="927097" y="1118445"/>
                  <a:pt x="919289" y="1124523"/>
                </a:cubicBezTo>
                <a:cubicBezTo>
                  <a:pt x="911481" y="1130600"/>
                  <a:pt x="905598" y="1138890"/>
                  <a:pt x="901640" y="1149392"/>
                </a:cubicBezTo>
                <a:lnTo>
                  <a:pt x="969949" y="1149392"/>
                </a:lnTo>
                <a:cubicBezTo>
                  <a:pt x="969975" y="1149265"/>
                  <a:pt x="970077" y="1148298"/>
                  <a:pt x="970255" y="1146493"/>
                </a:cubicBezTo>
                <a:cubicBezTo>
                  <a:pt x="970433" y="1144687"/>
                  <a:pt x="970534" y="1142806"/>
                  <a:pt x="970560" y="1140848"/>
                </a:cubicBezTo>
                <a:cubicBezTo>
                  <a:pt x="970464" y="1132704"/>
                  <a:pt x="968215" y="1126411"/>
                  <a:pt x="963812" y="1121967"/>
                </a:cubicBezTo>
                <a:cubicBezTo>
                  <a:pt x="959410" y="1117524"/>
                  <a:pt x="953425" y="1115273"/>
                  <a:pt x="945858" y="1115216"/>
                </a:cubicBezTo>
                <a:close/>
                <a:moveTo>
                  <a:pt x="683203" y="1089041"/>
                </a:moveTo>
                <a:lnTo>
                  <a:pt x="758475" y="1089041"/>
                </a:lnTo>
                <a:lnTo>
                  <a:pt x="752989" y="1117959"/>
                </a:lnTo>
                <a:lnTo>
                  <a:pt x="734705" y="1117959"/>
                </a:lnTo>
                <a:lnTo>
                  <a:pt x="747809" y="1196616"/>
                </a:lnTo>
                <a:cubicBezTo>
                  <a:pt x="748342" y="1200624"/>
                  <a:pt x="748494" y="1204270"/>
                  <a:pt x="748266" y="1207553"/>
                </a:cubicBezTo>
                <a:cubicBezTo>
                  <a:pt x="748037" y="1210837"/>
                  <a:pt x="747885" y="1212578"/>
                  <a:pt x="747809" y="1212774"/>
                </a:cubicBezTo>
                <a:lnTo>
                  <a:pt x="748723" y="1212774"/>
                </a:lnTo>
                <a:cubicBezTo>
                  <a:pt x="748761" y="1212578"/>
                  <a:pt x="749447" y="1210837"/>
                  <a:pt x="750780" y="1207553"/>
                </a:cubicBezTo>
                <a:cubicBezTo>
                  <a:pt x="752113" y="1204270"/>
                  <a:pt x="753866" y="1200624"/>
                  <a:pt x="756037" y="1196616"/>
                </a:cubicBezTo>
                <a:lnTo>
                  <a:pt x="799615" y="1117959"/>
                </a:lnTo>
                <a:lnTo>
                  <a:pt x="781635" y="1117959"/>
                </a:lnTo>
                <a:lnTo>
                  <a:pt x="787426" y="1089041"/>
                </a:lnTo>
                <a:lnTo>
                  <a:pt x="861784" y="1089041"/>
                </a:lnTo>
                <a:lnTo>
                  <a:pt x="856298" y="1117959"/>
                </a:lnTo>
                <a:lnTo>
                  <a:pt x="838318" y="1117959"/>
                </a:lnTo>
                <a:lnTo>
                  <a:pt x="752685" y="1264603"/>
                </a:lnTo>
                <a:cubicBezTo>
                  <a:pt x="743212" y="1280556"/>
                  <a:pt x="732902" y="1291901"/>
                  <a:pt x="721753" y="1298639"/>
                </a:cubicBezTo>
                <a:cubicBezTo>
                  <a:pt x="710605" y="1305376"/>
                  <a:pt x="698770" y="1308650"/>
                  <a:pt x="686250" y="1308459"/>
                </a:cubicBezTo>
                <a:cubicBezTo>
                  <a:pt x="673705" y="1307990"/>
                  <a:pt x="664131" y="1306113"/>
                  <a:pt x="657528" y="1302827"/>
                </a:cubicBezTo>
                <a:cubicBezTo>
                  <a:pt x="650926" y="1299542"/>
                  <a:pt x="647599" y="1297664"/>
                  <a:pt x="647548" y="1297195"/>
                </a:cubicBezTo>
                <a:lnTo>
                  <a:pt x="664918" y="1270091"/>
                </a:lnTo>
                <a:cubicBezTo>
                  <a:pt x="664931" y="1270370"/>
                  <a:pt x="666810" y="1271488"/>
                  <a:pt x="670556" y="1273444"/>
                </a:cubicBezTo>
                <a:cubicBezTo>
                  <a:pt x="674302" y="1275401"/>
                  <a:pt x="679838" y="1276519"/>
                  <a:pt x="687165" y="1276798"/>
                </a:cubicBezTo>
                <a:cubicBezTo>
                  <a:pt x="693342" y="1276754"/>
                  <a:pt x="699120" y="1275166"/>
                  <a:pt x="704497" y="1272034"/>
                </a:cubicBezTo>
                <a:cubicBezTo>
                  <a:pt x="709874" y="1268903"/>
                  <a:pt x="714357" y="1264495"/>
                  <a:pt x="717944" y="1258810"/>
                </a:cubicBezTo>
                <a:lnTo>
                  <a:pt x="724039" y="1249055"/>
                </a:lnTo>
                <a:lnTo>
                  <a:pt x="696307" y="1117959"/>
                </a:lnTo>
                <a:lnTo>
                  <a:pt x="677718" y="1117959"/>
                </a:lnTo>
                <a:close/>
                <a:moveTo>
                  <a:pt x="2808468" y="1086908"/>
                </a:moveTo>
                <a:cubicBezTo>
                  <a:pt x="2810640" y="1086933"/>
                  <a:pt x="2812544" y="1087035"/>
                  <a:pt x="2814182" y="1087212"/>
                </a:cubicBezTo>
                <a:cubicBezTo>
                  <a:pt x="2815819" y="1087390"/>
                  <a:pt x="2816962" y="1087492"/>
                  <a:pt x="2817609" y="1087517"/>
                </a:cubicBezTo>
                <a:lnTo>
                  <a:pt x="2809992" y="1125579"/>
                </a:lnTo>
                <a:cubicBezTo>
                  <a:pt x="2809516" y="1125554"/>
                  <a:pt x="2808488" y="1125452"/>
                  <a:pt x="2806907" y="1125274"/>
                </a:cubicBezTo>
                <a:cubicBezTo>
                  <a:pt x="2805326" y="1125097"/>
                  <a:pt x="2803307" y="1124995"/>
                  <a:pt x="2800851" y="1124970"/>
                </a:cubicBezTo>
                <a:cubicBezTo>
                  <a:pt x="2792975" y="1125045"/>
                  <a:pt x="2785061" y="1127671"/>
                  <a:pt x="2777106" y="1132849"/>
                </a:cubicBezTo>
                <a:cubicBezTo>
                  <a:pt x="2769152" y="1138027"/>
                  <a:pt x="2762095" y="1145305"/>
                  <a:pt x="2755935" y="1154682"/>
                </a:cubicBezTo>
                <a:cubicBezTo>
                  <a:pt x="2749775" y="1164059"/>
                  <a:pt x="2745449" y="1175085"/>
                  <a:pt x="2742956" y="1187758"/>
                </a:cubicBezTo>
                <a:lnTo>
                  <a:pt x="2732292" y="1244451"/>
                </a:lnTo>
                <a:lnTo>
                  <a:pt x="2693594" y="1244451"/>
                </a:lnTo>
                <a:lnTo>
                  <a:pt x="2716752" y="1124665"/>
                </a:lnTo>
                <a:cubicBezTo>
                  <a:pt x="2717114" y="1122918"/>
                  <a:pt x="2716923" y="1121382"/>
                  <a:pt x="2716180" y="1120055"/>
                </a:cubicBezTo>
                <a:cubicBezTo>
                  <a:pt x="2715438" y="1118727"/>
                  <a:pt x="2713800" y="1118029"/>
                  <a:pt x="2711267" y="1117959"/>
                </a:cubicBezTo>
                <a:lnTo>
                  <a:pt x="2693899" y="1117959"/>
                </a:lnTo>
                <a:lnTo>
                  <a:pt x="2699688" y="1089041"/>
                </a:lnTo>
                <a:lnTo>
                  <a:pt x="2740214" y="1089041"/>
                </a:lnTo>
                <a:cubicBezTo>
                  <a:pt x="2746283" y="1089022"/>
                  <a:pt x="2750752" y="1090126"/>
                  <a:pt x="2753621" y="1092352"/>
                </a:cubicBezTo>
                <a:cubicBezTo>
                  <a:pt x="2756491" y="1094577"/>
                  <a:pt x="2757913" y="1098040"/>
                  <a:pt x="2757887" y="1102739"/>
                </a:cubicBezTo>
                <a:cubicBezTo>
                  <a:pt x="2757824" y="1105200"/>
                  <a:pt x="2757265" y="1108955"/>
                  <a:pt x="2756211" y="1114005"/>
                </a:cubicBezTo>
                <a:cubicBezTo>
                  <a:pt x="2755158" y="1119054"/>
                  <a:pt x="2753990" y="1123421"/>
                  <a:pt x="2752707" y="1127103"/>
                </a:cubicBezTo>
                <a:lnTo>
                  <a:pt x="2753317" y="1127103"/>
                </a:lnTo>
                <a:cubicBezTo>
                  <a:pt x="2758662" y="1116102"/>
                  <a:pt x="2766178" y="1106739"/>
                  <a:pt x="2775865" y="1099012"/>
                </a:cubicBezTo>
                <a:cubicBezTo>
                  <a:pt x="2785552" y="1091285"/>
                  <a:pt x="2796420" y="1087250"/>
                  <a:pt x="2808468" y="1086908"/>
                </a:cubicBezTo>
                <a:close/>
                <a:moveTo>
                  <a:pt x="1322569" y="1086908"/>
                </a:moveTo>
                <a:cubicBezTo>
                  <a:pt x="1324740" y="1086933"/>
                  <a:pt x="1326644" y="1087035"/>
                  <a:pt x="1328282" y="1087212"/>
                </a:cubicBezTo>
                <a:cubicBezTo>
                  <a:pt x="1329920" y="1087390"/>
                  <a:pt x="1331062" y="1087492"/>
                  <a:pt x="1331710" y="1087517"/>
                </a:cubicBezTo>
                <a:lnTo>
                  <a:pt x="1324092" y="1125579"/>
                </a:lnTo>
                <a:cubicBezTo>
                  <a:pt x="1323616" y="1125554"/>
                  <a:pt x="1322588" y="1125452"/>
                  <a:pt x="1321007" y="1125274"/>
                </a:cubicBezTo>
                <a:cubicBezTo>
                  <a:pt x="1319426" y="1125097"/>
                  <a:pt x="1317408" y="1124995"/>
                  <a:pt x="1314951" y="1124970"/>
                </a:cubicBezTo>
                <a:cubicBezTo>
                  <a:pt x="1307076" y="1125045"/>
                  <a:pt x="1299161" y="1127671"/>
                  <a:pt x="1291206" y="1132849"/>
                </a:cubicBezTo>
                <a:cubicBezTo>
                  <a:pt x="1283252" y="1138027"/>
                  <a:pt x="1276195" y="1145305"/>
                  <a:pt x="1270035" y="1154682"/>
                </a:cubicBezTo>
                <a:cubicBezTo>
                  <a:pt x="1263875" y="1164059"/>
                  <a:pt x="1259549" y="1175085"/>
                  <a:pt x="1257057" y="1187758"/>
                </a:cubicBezTo>
                <a:lnTo>
                  <a:pt x="1246392" y="1244451"/>
                </a:lnTo>
                <a:lnTo>
                  <a:pt x="1207694" y="1244451"/>
                </a:lnTo>
                <a:lnTo>
                  <a:pt x="1230852" y="1124665"/>
                </a:lnTo>
                <a:cubicBezTo>
                  <a:pt x="1231214" y="1122918"/>
                  <a:pt x="1231023" y="1121382"/>
                  <a:pt x="1230281" y="1120055"/>
                </a:cubicBezTo>
                <a:cubicBezTo>
                  <a:pt x="1229538" y="1118727"/>
                  <a:pt x="1227900" y="1118029"/>
                  <a:pt x="1225367" y="1117959"/>
                </a:cubicBezTo>
                <a:lnTo>
                  <a:pt x="1207999" y="1117959"/>
                </a:lnTo>
                <a:lnTo>
                  <a:pt x="1213788" y="1089041"/>
                </a:lnTo>
                <a:lnTo>
                  <a:pt x="1254314" y="1089041"/>
                </a:lnTo>
                <a:cubicBezTo>
                  <a:pt x="1260383" y="1089022"/>
                  <a:pt x="1264852" y="1090126"/>
                  <a:pt x="1267721" y="1092352"/>
                </a:cubicBezTo>
                <a:cubicBezTo>
                  <a:pt x="1270591" y="1094577"/>
                  <a:pt x="1272013" y="1098040"/>
                  <a:pt x="1271987" y="1102739"/>
                </a:cubicBezTo>
                <a:cubicBezTo>
                  <a:pt x="1271924" y="1105200"/>
                  <a:pt x="1271365" y="1108955"/>
                  <a:pt x="1270311" y="1114005"/>
                </a:cubicBezTo>
                <a:cubicBezTo>
                  <a:pt x="1269258" y="1119054"/>
                  <a:pt x="1268090" y="1123421"/>
                  <a:pt x="1266807" y="1127103"/>
                </a:cubicBezTo>
                <a:lnTo>
                  <a:pt x="1267417" y="1127103"/>
                </a:lnTo>
                <a:cubicBezTo>
                  <a:pt x="1272762" y="1116102"/>
                  <a:pt x="1280278" y="1106739"/>
                  <a:pt x="1289965" y="1099012"/>
                </a:cubicBezTo>
                <a:cubicBezTo>
                  <a:pt x="1299652" y="1091285"/>
                  <a:pt x="1310520" y="1087250"/>
                  <a:pt x="1322569" y="1086908"/>
                </a:cubicBezTo>
                <a:close/>
                <a:moveTo>
                  <a:pt x="4367861" y="1085384"/>
                </a:moveTo>
                <a:cubicBezTo>
                  <a:pt x="4386571" y="1085617"/>
                  <a:pt x="4401015" y="1091544"/>
                  <a:pt x="4411193" y="1103162"/>
                </a:cubicBezTo>
                <a:cubicBezTo>
                  <a:pt x="4421370" y="1114781"/>
                  <a:pt x="4426522" y="1130690"/>
                  <a:pt x="4426649" y="1150890"/>
                </a:cubicBezTo>
                <a:cubicBezTo>
                  <a:pt x="4426393" y="1170233"/>
                  <a:pt x="4422235" y="1187172"/>
                  <a:pt x="4414173" y="1201708"/>
                </a:cubicBezTo>
                <a:cubicBezTo>
                  <a:pt x="4406111" y="1216244"/>
                  <a:pt x="4395679" y="1227578"/>
                  <a:pt x="4382876" y="1235711"/>
                </a:cubicBezTo>
                <a:cubicBezTo>
                  <a:pt x="4370073" y="1243843"/>
                  <a:pt x="4356431" y="1247976"/>
                  <a:pt x="4341953" y="1248109"/>
                </a:cubicBezTo>
                <a:cubicBezTo>
                  <a:pt x="4332529" y="1248128"/>
                  <a:pt x="4323944" y="1246263"/>
                  <a:pt x="4316197" y="1242515"/>
                </a:cubicBezTo>
                <a:cubicBezTo>
                  <a:pt x="4308449" y="1238766"/>
                  <a:pt x="4302303" y="1233020"/>
                  <a:pt x="4297756" y="1225276"/>
                </a:cubicBezTo>
                <a:lnTo>
                  <a:pt x="4297147" y="1225276"/>
                </a:lnTo>
                <a:cubicBezTo>
                  <a:pt x="4297166" y="1225364"/>
                  <a:pt x="4297051" y="1226709"/>
                  <a:pt x="4296804" y="1229310"/>
                </a:cubicBezTo>
                <a:cubicBezTo>
                  <a:pt x="4296557" y="1231910"/>
                  <a:pt x="4296061" y="1235233"/>
                  <a:pt x="4295318" y="1239280"/>
                </a:cubicBezTo>
                <a:lnTo>
                  <a:pt x="4282517" y="1305411"/>
                </a:lnTo>
                <a:lnTo>
                  <a:pt x="4243807" y="1305411"/>
                </a:lnTo>
                <a:lnTo>
                  <a:pt x="4278859" y="1124667"/>
                </a:lnTo>
                <a:cubicBezTo>
                  <a:pt x="4279195" y="1122653"/>
                  <a:pt x="4278979" y="1121040"/>
                  <a:pt x="4278211" y="1119827"/>
                </a:cubicBezTo>
                <a:cubicBezTo>
                  <a:pt x="4277443" y="1118613"/>
                  <a:pt x="4275931" y="1117991"/>
                  <a:pt x="4273677" y="1117959"/>
                </a:cubicBezTo>
                <a:lnTo>
                  <a:pt x="4256303" y="1117959"/>
                </a:lnTo>
                <a:lnTo>
                  <a:pt x="4261790" y="1089041"/>
                </a:lnTo>
                <a:lnTo>
                  <a:pt x="4301719" y="1089041"/>
                </a:lnTo>
                <a:cubicBezTo>
                  <a:pt x="4308151" y="1089117"/>
                  <a:pt x="4312583" y="1090259"/>
                  <a:pt x="4315015" y="1092466"/>
                </a:cubicBezTo>
                <a:cubicBezTo>
                  <a:pt x="4317447" y="1094673"/>
                  <a:pt x="4318603" y="1097488"/>
                  <a:pt x="4318483" y="1100913"/>
                </a:cubicBezTo>
                <a:cubicBezTo>
                  <a:pt x="4318425" y="1102574"/>
                  <a:pt x="4318083" y="1104578"/>
                  <a:pt x="4317454" y="1106925"/>
                </a:cubicBezTo>
                <a:cubicBezTo>
                  <a:pt x="4316825" y="1109271"/>
                  <a:pt x="4316254" y="1111123"/>
                  <a:pt x="4315739" y="1112480"/>
                </a:cubicBezTo>
                <a:lnTo>
                  <a:pt x="4316349" y="1112480"/>
                </a:lnTo>
                <a:cubicBezTo>
                  <a:pt x="4322058" y="1104424"/>
                  <a:pt x="4329309" y="1097929"/>
                  <a:pt x="4338105" y="1092995"/>
                </a:cubicBezTo>
                <a:cubicBezTo>
                  <a:pt x="4346899" y="1088060"/>
                  <a:pt x="4356817" y="1085523"/>
                  <a:pt x="4367861" y="1085384"/>
                </a:cubicBezTo>
                <a:close/>
                <a:moveTo>
                  <a:pt x="4155401" y="1085384"/>
                </a:moveTo>
                <a:cubicBezTo>
                  <a:pt x="4177278" y="1085687"/>
                  <a:pt x="4194941" y="1092007"/>
                  <a:pt x="4208388" y="1104342"/>
                </a:cubicBezTo>
                <a:cubicBezTo>
                  <a:pt x="4221835" y="1116678"/>
                  <a:pt x="4228753" y="1133211"/>
                  <a:pt x="4229139" y="1153939"/>
                </a:cubicBezTo>
                <a:cubicBezTo>
                  <a:pt x="4228857" y="1172285"/>
                  <a:pt x="4224073" y="1188509"/>
                  <a:pt x="4214787" y="1202612"/>
                </a:cubicBezTo>
                <a:cubicBezTo>
                  <a:pt x="4205501" y="1216715"/>
                  <a:pt x="4193403" y="1227785"/>
                  <a:pt x="4178493" y="1235824"/>
                </a:cubicBezTo>
                <a:cubicBezTo>
                  <a:pt x="4163583" y="1243862"/>
                  <a:pt x="4147551" y="1247957"/>
                  <a:pt x="4130397" y="1248109"/>
                </a:cubicBezTo>
                <a:cubicBezTo>
                  <a:pt x="4108653" y="1247831"/>
                  <a:pt x="4091029" y="1241537"/>
                  <a:pt x="4077524" y="1229226"/>
                </a:cubicBezTo>
                <a:cubicBezTo>
                  <a:pt x="4064019" y="1216916"/>
                  <a:pt x="4057065" y="1200256"/>
                  <a:pt x="4056659" y="1179248"/>
                </a:cubicBezTo>
                <a:cubicBezTo>
                  <a:pt x="4056930" y="1161098"/>
                  <a:pt x="4061669" y="1144991"/>
                  <a:pt x="4070875" y="1130926"/>
                </a:cubicBezTo>
                <a:cubicBezTo>
                  <a:pt x="4080082" y="1116860"/>
                  <a:pt x="4092135" y="1105794"/>
                  <a:pt x="4107033" y="1097725"/>
                </a:cubicBezTo>
                <a:cubicBezTo>
                  <a:pt x="4121933" y="1089657"/>
                  <a:pt x="4138055" y="1085543"/>
                  <a:pt x="4155401" y="1085384"/>
                </a:cubicBezTo>
                <a:close/>
                <a:moveTo>
                  <a:pt x="3785223" y="1085384"/>
                </a:moveTo>
                <a:cubicBezTo>
                  <a:pt x="3805933" y="1085680"/>
                  <a:pt x="3821422" y="1091175"/>
                  <a:pt x="3831689" y="1101869"/>
                </a:cubicBezTo>
                <a:cubicBezTo>
                  <a:pt x="3841957" y="1112562"/>
                  <a:pt x="3847085" y="1126674"/>
                  <a:pt x="3847071" y="1144204"/>
                </a:cubicBezTo>
                <a:cubicBezTo>
                  <a:pt x="3846855" y="1151235"/>
                  <a:pt x="3845993" y="1157579"/>
                  <a:pt x="3844483" y="1163235"/>
                </a:cubicBezTo>
                <a:cubicBezTo>
                  <a:pt x="3842973" y="1168891"/>
                  <a:pt x="3842111" y="1171884"/>
                  <a:pt x="3841895" y="1172214"/>
                </a:cubicBezTo>
                <a:lnTo>
                  <a:pt x="3734906" y="1172214"/>
                </a:lnTo>
                <a:cubicBezTo>
                  <a:pt x="3734867" y="1172277"/>
                  <a:pt x="3734715" y="1173065"/>
                  <a:pt x="3734448" y="1174578"/>
                </a:cubicBezTo>
                <a:cubicBezTo>
                  <a:pt x="3734181" y="1176090"/>
                  <a:pt x="3734029" y="1177946"/>
                  <a:pt x="3733991" y="1180145"/>
                </a:cubicBezTo>
                <a:cubicBezTo>
                  <a:pt x="3734073" y="1190562"/>
                  <a:pt x="3737491" y="1199015"/>
                  <a:pt x="3744245" y="1205504"/>
                </a:cubicBezTo>
                <a:cubicBezTo>
                  <a:pt x="3750998" y="1211993"/>
                  <a:pt x="3760591" y="1215336"/>
                  <a:pt x="3773025" y="1215533"/>
                </a:cubicBezTo>
                <a:cubicBezTo>
                  <a:pt x="3781491" y="1215322"/>
                  <a:pt x="3789359" y="1213846"/>
                  <a:pt x="3796625" y="1211104"/>
                </a:cubicBezTo>
                <a:cubicBezTo>
                  <a:pt x="3803893" y="1208362"/>
                  <a:pt x="3809771" y="1205620"/>
                  <a:pt x="3814259" y="1202878"/>
                </a:cubicBezTo>
                <a:cubicBezTo>
                  <a:pt x="3818748" y="1200137"/>
                  <a:pt x="3821058" y="1198660"/>
                  <a:pt x="3821189" y="1198449"/>
                </a:cubicBezTo>
                <a:lnTo>
                  <a:pt x="3831542" y="1227711"/>
                </a:lnTo>
                <a:cubicBezTo>
                  <a:pt x="3831422" y="1227963"/>
                  <a:pt x="3828684" y="1229726"/>
                  <a:pt x="3823328" y="1232999"/>
                </a:cubicBezTo>
                <a:cubicBezTo>
                  <a:pt x="3817973" y="1236273"/>
                  <a:pt x="3810719" y="1239547"/>
                  <a:pt x="3801569" y="1242820"/>
                </a:cubicBezTo>
                <a:cubicBezTo>
                  <a:pt x="3792418" y="1246094"/>
                  <a:pt x="3782090" y="1247857"/>
                  <a:pt x="3770585" y="1248109"/>
                </a:cubicBezTo>
                <a:cubicBezTo>
                  <a:pt x="3746231" y="1247673"/>
                  <a:pt x="3727577" y="1241238"/>
                  <a:pt x="3714623" y="1228806"/>
                </a:cubicBezTo>
                <a:cubicBezTo>
                  <a:pt x="3701670" y="1216374"/>
                  <a:pt x="3695134" y="1200560"/>
                  <a:pt x="3695014" y="1181365"/>
                </a:cubicBezTo>
                <a:cubicBezTo>
                  <a:pt x="3695168" y="1163582"/>
                  <a:pt x="3699124" y="1147477"/>
                  <a:pt x="3706881" y="1133049"/>
                </a:cubicBezTo>
                <a:cubicBezTo>
                  <a:pt x="3714639" y="1118621"/>
                  <a:pt x="3725277" y="1107121"/>
                  <a:pt x="3738795" y="1098552"/>
                </a:cubicBezTo>
                <a:cubicBezTo>
                  <a:pt x="3752313" y="1089982"/>
                  <a:pt x="3767789" y="1085592"/>
                  <a:pt x="3785223" y="1085384"/>
                </a:cubicBezTo>
                <a:close/>
                <a:moveTo>
                  <a:pt x="3136925" y="1085384"/>
                </a:moveTo>
                <a:cubicBezTo>
                  <a:pt x="3147835" y="1085409"/>
                  <a:pt x="3156572" y="1088403"/>
                  <a:pt x="3163138" y="1094366"/>
                </a:cubicBezTo>
                <a:cubicBezTo>
                  <a:pt x="3169705" y="1100328"/>
                  <a:pt x="3173565" y="1109107"/>
                  <a:pt x="3174721" y="1120702"/>
                </a:cubicBezTo>
                <a:lnTo>
                  <a:pt x="3175330" y="1120702"/>
                </a:lnTo>
                <a:cubicBezTo>
                  <a:pt x="3181375" y="1110706"/>
                  <a:pt x="3189402" y="1102383"/>
                  <a:pt x="3199409" y="1095736"/>
                </a:cubicBezTo>
                <a:cubicBezTo>
                  <a:pt x="3209417" y="1089088"/>
                  <a:pt x="3220796" y="1085637"/>
                  <a:pt x="3233547" y="1085384"/>
                </a:cubicBezTo>
                <a:cubicBezTo>
                  <a:pt x="3246382" y="1085415"/>
                  <a:pt x="3256647" y="1089006"/>
                  <a:pt x="3264343" y="1096155"/>
                </a:cubicBezTo>
                <a:cubicBezTo>
                  <a:pt x="3272038" y="1103305"/>
                  <a:pt x="3275984" y="1113824"/>
                  <a:pt x="3276181" y="1127713"/>
                </a:cubicBezTo>
                <a:cubicBezTo>
                  <a:pt x="3276027" y="1134175"/>
                  <a:pt x="3274948" y="1142518"/>
                  <a:pt x="3272944" y="1152741"/>
                </a:cubicBezTo>
                <a:cubicBezTo>
                  <a:pt x="3270939" y="1162965"/>
                  <a:pt x="3268935" y="1172868"/>
                  <a:pt x="3266929" y="1182451"/>
                </a:cubicBezTo>
                <a:cubicBezTo>
                  <a:pt x="3264924" y="1192034"/>
                  <a:pt x="3263842" y="1199098"/>
                  <a:pt x="3263684" y="1203641"/>
                </a:cubicBezTo>
                <a:cubicBezTo>
                  <a:pt x="3263722" y="1208431"/>
                  <a:pt x="3264865" y="1211734"/>
                  <a:pt x="3267113" y="1213551"/>
                </a:cubicBezTo>
                <a:cubicBezTo>
                  <a:pt x="3269361" y="1215368"/>
                  <a:pt x="3272485" y="1216232"/>
                  <a:pt x="3276486" y="1216143"/>
                </a:cubicBezTo>
                <a:cubicBezTo>
                  <a:pt x="3278365" y="1216117"/>
                  <a:pt x="3279940" y="1216016"/>
                  <a:pt x="3281210" y="1215838"/>
                </a:cubicBezTo>
                <a:cubicBezTo>
                  <a:pt x="3282480" y="1215660"/>
                  <a:pt x="3283141" y="1215558"/>
                  <a:pt x="3283191" y="1215533"/>
                </a:cubicBezTo>
                <a:lnTo>
                  <a:pt x="3277705" y="1244452"/>
                </a:lnTo>
                <a:cubicBezTo>
                  <a:pt x="3277661" y="1244490"/>
                  <a:pt x="3276302" y="1244643"/>
                  <a:pt x="3273628" y="1244909"/>
                </a:cubicBezTo>
                <a:cubicBezTo>
                  <a:pt x="3270955" y="1245175"/>
                  <a:pt x="3267234" y="1245327"/>
                  <a:pt x="3262466" y="1245366"/>
                </a:cubicBezTo>
                <a:cubicBezTo>
                  <a:pt x="3256812" y="1245512"/>
                  <a:pt x="3251034" y="1244915"/>
                  <a:pt x="3245131" y="1243573"/>
                </a:cubicBezTo>
                <a:cubicBezTo>
                  <a:pt x="3239229" y="1242231"/>
                  <a:pt x="3234241" y="1239265"/>
                  <a:pt x="3230166" y="1234676"/>
                </a:cubicBezTo>
                <a:cubicBezTo>
                  <a:pt x="3226091" y="1230087"/>
                  <a:pt x="3223967" y="1222994"/>
                  <a:pt x="3223793" y="1213399"/>
                </a:cubicBezTo>
                <a:cubicBezTo>
                  <a:pt x="3223944" y="1207824"/>
                  <a:pt x="3224997" y="1200035"/>
                  <a:pt x="3226952" y="1190033"/>
                </a:cubicBezTo>
                <a:cubicBezTo>
                  <a:pt x="3228907" y="1180030"/>
                  <a:pt x="3230863" y="1170163"/>
                  <a:pt x="3232819" y="1160431"/>
                </a:cubicBezTo>
                <a:cubicBezTo>
                  <a:pt x="3234776" y="1150699"/>
                  <a:pt x="3235831" y="1143450"/>
                  <a:pt x="3235985" y="1138686"/>
                </a:cubicBezTo>
                <a:cubicBezTo>
                  <a:pt x="3236119" y="1133136"/>
                  <a:pt x="3234861" y="1128767"/>
                  <a:pt x="3232214" y="1125579"/>
                </a:cubicBezTo>
                <a:cubicBezTo>
                  <a:pt x="3229565" y="1122391"/>
                  <a:pt x="3224727" y="1120766"/>
                  <a:pt x="3217697" y="1120702"/>
                </a:cubicBezTo>
                <a:cubicBezTo>
                  <a:pt x="3209329" y="1120862"/>
                  <a:pt x="3201818" y="1123557"/>
                  <a:pt x="3195165" y="1128785"/>
                </a:cubicBezTo>
                <a:cubicBezTo>
                  <a:pt x="3188512" y="1134014"/>
                  <a:pt x="3182943" y="1140817"/>
                  <a:pt x="3178457" y="1149196"/>
                </a:cubicBezTo>
                <a:cubicBezTo>
                  <a:pt x="3173972" y="1157574"/>
                  <a:pt x="3170796" y="1166567"/>
                  <a:pt x="3168929" y="1176176"/>
                </a:cubicBezTo>
                <a:lnTo>
                  <a:pt x="3155823" y="1244451"/>
                </a:lnTo>
                <a:lnTo>
                  <a:pt x="3117113" y="1244451"/>
                </a:lnTo>
                <a:lnTo>
                  <a:pt x="3135097" y="1151792"/>
                </a:lnTo>
                <a:cubicBezTo>
                  <a:pt x="3135573" y="1149195"/>
                  <a:pt x="3135992" y="1146693"/>
                  <a:pt x="3136354" y="1144286"/>
                </a:cubicBezTo>
                <a:cubicBezTo>
                  <a:pt x="3136716" y="1141880"/>
                  <a:pt x="3136907" y="1139606"/>
                  <a:pt x="3136925" y="1137466"/>
                </a:cubicBezTo>
                <a:cubicBezTo>
                  <a:pt x="3137046" y="1132501"/>
                  <a:pt x="3135814" y="1128487"/>
                  <a:pt x="3133230" y="1125427"/>
                </a:cubicBezTo>
                <a:cubicBezTo>
                  <a:pt x="3130645" y="1122366"/>
                  <a:pt x="3125985" y="1120791"/>
                  <a:pt x="3119247" y="1120702"/>
                </a:cubicBezTo>
                <a:cubicBezTo>
                  <a:pt x="3110379" y="1120889"/>
                  <a:pt x="3102512" y="1123767"/>
                  <a:pt x="3095642" y="1129338"/>
                </a:cubicBezTo>
                <a:cubicBezTo>
                  <a:pt x="3088773" y="1134909"/>
                  <a:pt x="3083072" y="1142055"/>
                  <a:pt x="3078539" y="1150776"/>
                </a:cubicBezTo>
                <a:cubicBezTo>
                  <a:pt x="3074007" y="1159497"/>
                  <a:pt x="3070812" y="1168674"/>
                  <a:pt x="3068955" y="1178310"/>
                </a:cubicBezTo>
                <a:lnTo>
                  <a:pt x="3056154" y="1244451"/>
                </a:lnTo>
                <a:lnTo>
                  <a:pt x="3017444" y="1244451"/>
                </a:lnTo>
                <a:lnTo>
                  <a:pt x="3040914" y="1124360"/>
                </a:lnTo>
                <a:cubicBezTo>
                  <a:pt x="3041237" y="1122360"/>
                  <a:pt x="3040971" y="1120798"/>
                  <a:pt x="3040114" y="1119674"/>
                </a:cubicBezTo>
                <a:cubicBezTo>
                  <a:pt x="3039256" y="1118550"/>
                  <a:pt x="3037694" y="1117978"/>
                  <a:pt x="3035427" y="1117959"/>
                </a:cubicBezTo>
                <a:lnTo>
                  <a:pt x="3018054" y="1117959"/>
                </a:lnTo>
                <a:lnTo>
                  <a:pt x="3023540" y="1089041"/>
                </a:lnTo>
                <a:lnTo>
                  <a:pt x="3064383" y="1089041"/>
                </a:lnTo>
                <a:cubicBezTo>
                  <a:pt x="3070575" y="1089086"/>
                  <a:pt x="3075032" y="1090291"/>
                  <a:pt x="3077756" y="1092656"/>
                </a:cubicBezTo>
                <a:cubicBezTo>
                  <a:pt x="3080481" y="1095021"/>
                  <a:pt x="3081814" y="1098281"/>
                  <a:pt x="3081757" y="1102435"/>
                </a:cubicBezTo>
                <a:cubicBezTo>
                  <a:pt x="3081719" y="1104464"/>
                  <a:pt x="3081338" y="1107254"/>
                  <a:pt x="3080614" y="1110806"/>
                </a:cubicBezTo>
                <a:cubicBezTo>
                  <a:pt x="3079890" y="1114358"/>
                  <a:pt x="3079052" y="1117454"/>
                  <a:pt x="3078099" y="1120093"/>
                </a:cubicBezTo>
                <a:lnTo>
                  <a:pt x="3078709" y="1120093"/>
                </a:lnTo>
                <a:cubicBezTo>
                  <a:pt x="3080218" y="1117077"/>
                  <a:pt x="3083669" y="1112859"/>
                  <a:pt x="3089061" y="1107441"/>
                </a:cubicBezTo>
                <a:cubicBezTo>
                  <a:pt x="3094453" y="1102023"/>
                  <a:pt x="3101268" y="1097061"/>
                  <a:pt x="3109505" y="1092556"/>
                </a:cubicBezTo>
                <a:cubicBezTo>
                  <a:pt x="3117742" y="1088051"/>
                  <a:pt x="3126882" y="1085660"/>
                  <a:pt x="3136925" y="1085384"/>
                </a:cubicBezTo>
                <a:close/>
                <a:moveTo>
                  <a:pt x="2917151" y="1085384"/>
                </a:moveTo>
                <a:cubicBezTo>
                  <a:pt x="2939028" y="1085687"/>
                  <a:pt x="2956690" y="1092007"/>
                  <a:pt x="2970138" y="1104342"/>
                </a:cubicBezTo>
                <a:cubicBezTo>
                  <a:pt x="2983586" y="1116678"/>
                  <a:pt x="2990502" y="1133211"/>
                  <a:pt x="2990888" y="1153939"/>
                </a:cubicBezTo>
                <a:cubicBezTo>
                  <a:pt x="2990607" y="1172285"/>
                  <a:pt x="2985823" y="1188509"/>
                  <a:pt x="2976537" y="1202612"/>
                </a:cubicBezTo>
                <a:cubicBezTo>
                  <a:pt x="2967251" y="1216715"/>
                  <a:pt x="2955153" y="1227785"/>
                  <a:pt x="2940244" y="1235824"/>
                </a:cubicBezTo>
                <a:cubicBezTo>
                  <a:pt x="2925334" y="1243862"/>
                  <a:pt x="2909302" y="1247957"/>
                  <a:pt x="2892147" y="1248109"/>
                </a:cubicBezTo>
                <a:cubicBezTo>
                  <a:pt x="2870403" y="1247831"/>
                  <a:pt x="2852779" y="1241537"/>
                  <a:pt x="2839274" y="1229226"/>
                </a:cubicBezTo>
                <a:cubicBezTo>
                  <a:pt x="2825769" y="1216916"/>
                  <a:pt x="2818815" y="1200256"/>
                  <a:pt x="2818410" y="1179248"/>
                </a:cubicBezTo>
                <a:cubicBezTo>
                  <a:pt x="2818680" y="1161098"/>
                  <a:pt x="2823419" y="1144991"/>
                  <a:pt x="2832625" y="1130926"/>
                </a:cubicBezTo>
                <a:cubicBezTo>
                  <a:pt x="2841832" y="1116860"/>
                  <a:pt x="2853885" y="1105794"/>
                  <a:pt x="2868784" y="1097725"/>
                </a:cubicBezTo>
                <a:cubicBezTo>
                  <a:pt x="2883683" y="1089657"/>
                  <a:pt x="2899805" y="1085543"/>
                  <a:pt x="2917151" y="1085384"/>
                </a:cubicBezTo>
                <a:close/>
                <a:moveTo>
                  <a:pt x="2413623" y="1085384"/>
                </a:moveTo>
                <a:cubicBezTo>
                  <a:pt x="2434333" y="1085680"/>
                  <a:pt x="2449822" y="1091175"/>
                  <a:pt x="2460090" y="1101869"/>
                </a:cubicBezTo>
                <a:cubicBezTo>
                  <a:pt x="2470358" y="1112562"/>
                  <a:pt x="2475485" y="1126674"/>
                  <a:pt x="2475472" y="1144204"/>
                </a:cubicBezTo>
                <a:cubicBezTo>
                  <a:pt x="2475256" y="1151235"/>
                  <a:pt x="2474393" y="1157579"/>
                  <a:pt x="2472883" y="1163235"/>
                </a:cubicBezTo>
                <a:cubicBezTo>
                  <a:pt x="2471373" y="1168891"/>
                  <a:pt x="2470511" y="1171884"/>
                  <a:pt x="2470295" y="1172214"/>
                </a:cubicBezTo>
                <a:lnTo>
                  <a:pt x="2363305" y="1172214"/>
                </a:lnTo>
                <a:cubicBezTo>
                  <a:pt x="2363267" y="1172277"/>
                  <a:pt x="2363115" y="1173065"/>
                  <a:pt x="2362848" y="1174578"/>
                </a:cubicBezTo>
                <a:cubicBezTo>
                  <a:pt x="2362581" y="1176090"/>
                  <a:pt x="2362429" y="1177946"/>
                  <a:pt x="2362391" y="1180145"/>
                </a:cubicBezTo>
                <a:cubicBezTo>
                  <a:pt x="2362473" y="1190562"/>
                  <a:pt x="2365891" y="1199015"/>
                  <a:pt x="2372645" y="1205504"/>
                </a:cubicBezTo>
                <a:cubicBezTo>
                  <a:pt x="2379398" y="1211993"/>
                  <a:pt x="2388991" y="1215336"/>
                  <a:pt x="2401425" y="1215533"/>
                </a:cubicBezTo>
                <a:cubicBezTo>
                  <a:pt x="2409892" y="1215322"/>
                  <a:pt x="2417759" y="1213846"/>
                  <a:pt x="2425026" y="1211104"/>
                </a:cubicBezTo>
                <a:cubicBezTo>
                  <a:pt x="2432293" y="1208362"/>
                  <a:pt x="2438170" y="1205620"/>
                  <a:pt x="2442659" y="1202878"/>
                </a:cubicBezTo>
                <a:cubicBezTo>
                  <a:pt x="2447148" y="1200137"/>
                  <a:pt x="2449458" y="1198660"/>
                  <a:pt x="2449589" y="1198449"/>
                </a:cubicBezTo>
                <a:lnTo>
                  <a:pt x="2459942" y="1227711"/>
                </a:lnTo>
                <a:cubicBezTo>
                  <a:pt x="2459822" y="1227963"/>
                  <a:pt x="2457084" y="1229726"/>
                  <a:pt x="2451728" y="1232999"/>
                </a:cubicBezTo>
                <a:cubicBezTo>
                  <a:pt x="2446373" y="1236273"/>
                  <a:pt x="2439119" y="1239547"/>
                  <a:pt x="2429969" y="1242820"/>
                </a:cubicBezTo>
                <a:cubicBezTo>
                  <a:pt x="2420818" y="1246094"/>
                  <a:pt x="2410490" y="1247857"/>
                  <a:pt x="2398985" y="1248109"/>
                </a:cubicBezTo>
                <a:cubicBezTo>
                  <a:pt x="2374631" y="1247673"/>
                  <a:pt x="2355977" y="1241238"/>
                  <a:pt x="2343024" y="1228806"/>
                </a:cubicBezTo>
                <a:cubicBezTo>
                  <a:pt x="2330070" y="1216374"/>
                  <a:pt x="2323534" y="1200560"/>
                  <a:pt x="2323414" y="1181365"/>
                </a:cubicBezTo>
                <a:cubicBezTo>
                  <a:pt x="2323568" y="1163582"/>
                  <a:pt x="2327524" y="1147477"/>
                  <a:pt x="2335281" y="1133049"/>
                </a:cubicBezTo>
                <a:cubicBezTo>
                  <a:pt x="2343039" y="1118621"/>
                  <a:pt x="2353677" y="1107121"/>
                  <a:pt x="2367195" y="1098552"/>
                </a:cubicBezTo>
                <a:cubicBezTo>
                  <a:pt x="2380713" y="1089982"/>
                  <a:pt x="2396189" y="1085592"/>
                  <a:pt x="2413623" y="1085384"/>
                </a:cubicBezTo>
                <a:close/>
                <a:moveTo>
                  <a:pt x="2146326" y="1085384"/>
                </a:moveTo>
                <a:cubicBezTo>
                  <a:pt x="2157235" y="1085409"/>
                  <a:pt x="2165973" y="1088403"/>
                  <a:pt x="2172538" y="1094366"/>
                </a:cubicBezTo>
                <a:cubicBezTo>
                  <a:pt x="2179104" y="1100328"/>
                  <a:pt x="2182965" y="1109107"/>
                  <a:pt x="2184121" y="1120702"/>
                </a:cubicBezTo>
                <a:lnTo>
                  <a:pt x="2184731" y="1120702"/>
                </a:lnTo>
                <a:cubicBezTo>
                  <a:pt x="2190776" y="1110706"/>
                  <a:pt x="2198802" y="1102383"/>
                  <a:pt x="2208810" y="1095736"/>
                </a:cubicBezTo>
                <a:cubicBezTo>
                  <a:pt x="2218817" y="1089088"/>
                  <a:pt x="2230196" y="1085637"/>
                  <a:pt x="2242947" y="1085384"/>
                </a:cubicBezTo>
                <a:cubicBezTo>
                  <a:pt x="2255782" y="1085415"/>
                  <a:pt x="2266047" y="1089006"/>
                  <a:pt x="2273743" y="1096155"/>
                </a:cubicBezTo>
                <a:cubicBezTo>
                  <a:pt x="2281439" y="1103305"/>
                  <a:pt x="2285385" y="1113824"/>
                  <a:pt x="2285581" y="1127713"/>
                </a:cubicBezTo>
                <a:cubicBezTo>
                  <a:pt x="2285427" y="1134175"/>
                  <a:pt x="2284348" y="1142518"/>
                  <a:pt x="2282344" y="1152741"/>
                </a:cubicBezTo>
                <a:cubicBezTo>
                  <a:pt x="2280340" y="1162965"/>
                  <a:pt x="2278335" y="1172868"/>
                  <a:pt x="2276330" y="1182451"/>
                </a:cubicBezTo>
                <a:cubicBezTo>
                  <a:pt x="2274324" y="1192034"/>
                  <a:pt x="2273242" y="1199098"/>
                  <a:pt x="2273084" y="1203641"/>
                </a:cubicBezTo>
                <a:cubicBezTo>
                  <a:pt x="2273122" y="1208431"/>
                  <a:pt x="2274265" y="1211734"/>
                  <a:pt x="2276513" y="1213551"/>
                </a:cubicBezTo>
                <a:cubicBezTo>
                  <a:pt x="2278761" y="1215368"/>
                  <a:pt x="2281885" y="1216232"/>
                  <a:pt x="2285886" y="1216143"/>
                </a:cubicBezTo>
                <a:cubicBezTo>
                  <a:pt x="2287765" y="1216117"/>
                  <a:pt x="2289340" y="1216016"/>
                  <a:pt x="2290610" y="1215838"/>
                </a:cubicBezTo>
                <a:cubicBezTo>
                  <a:pt x="2291880" y="1215660"/>
                  <a:pt x="2292541" y="1215558"/>
                  <a:pt x="2292592" y="1215533"/>
                </a:cubicBezTo>
                <a:lnTo>
                  <a:pt x="2287105" y="1244452"/>
                </a:lnTo>
                <a:cubicBezTo>
                  <a:pt x="2287061" y="1244490"/>
                  <a:pt x="2285702" y="1244643"/>
                  <a:pt x="2283029" y="1244909"/>
                </a:cubicBezTo>
                <a:cubicBezTo>
                  <a:pt x="2280355" y="1245175"/>
                  <a:pt x="2276634" y="1245327"/>
                  <a:pt x="2271866" y="1245366"/>
                </a:cubicBezTo>
                <a:cubicBezTo>
                  <a:pt x="2266212" y="1245512"/>
                  <a:pt x="2260434" y="1244915"/>
                  <a:pt x="2254532" y="1243573"/>
                </a:cubicBezTo>
                <a:cubicBezTo>
                  <a:pt x="2248630" y="1242231"/>
                  <a:pt x="2243641" y="1239265"/>
                  <a:pt x="2239566" y="1234676"/>
                </a:cubicBezTo>
                <a:cubicBezTo>
                  <a:pt x="2235491" y="1230087"/>
                  <a:pt x="2233367" y="1222994"/>
                  <a:pt x="2233194" y="1213399"/>
                </a:cubicBezTo>
                <a:cubicBezTo>
                  <a:pt x="2233344" y="1207824"/>
                  <a:pt x="2234397" y="1200035"/>
                  <a:pt x="2236352" y="1190033"/>
                </a:cubicBezTo>
                <a:cubicBezTo>
                  <a:pt x="2238307" y="1180030"/>
                  <a:pt x="2240263" y="1170163"/>
                  <a:pt x="2242219" y="1160431"/>
                </a:cubicBezTo>
                <a:cubicBezTo>
                  <a:pt x="2244176" y="1150699"/>
                  <a:pt x="2245231" y="1143450"/>
                  <a:pt x="2245386" y="1138686"/>
                </a:cubicBezTo>
                <a:cubicBezTo>
                  <a:pt x="2245519" y="1133136"/>
                  <a:pt x="2244262" y="1128767"/>
                  <a:pt x="2241614" y="1125579"/>
                </a:cubicBezTo>
                <a:cubicBezTo>
                  <a:pt x="2238966" y="1122391"/>
                  <a:pt x="2234127" y="1120766"/>
                  <a:pt x="2227098" y="1120702"/>
                </a:cubicBezTo>
                <a:cubicBezTo>
                  <a:pt x="2218729" y="1120862"/>
                  <a:pt x="2211218" y="1123557"/>
                  <a:pt x="2204565" y="1128785"/>
                </a:cubicBezTo>
                <a:cubicBezTo>
                  <a:pt x="2197912" y="1134014"/>
                  <a:pt x="2192343" y="1140817"/>
                  <a:pt x="2187857" y="1149196"/>
                </a:cubicBezTo>
                <a:cubicBezTo>
                  <a:pt x="2183372" y="1157574"/>
                  <a:pt x="2180196" y="1166567"/>
                  <a:pt x="2178330" y="1176176"/>
                </a:cubicBezTo>
                <a:lnTo>
                  <a:pt x="2165223" y="1244451"/>
                </a:lnTo>
                <a:lnTo>
                  <a:pt x="2126514" y="1244451"/>
                </a:lnTo>
                <a:lnTo>
                  <a:pt x="2144497" y="1151792"/>
                </a:lnTo>
                <a:cubicBezTo>
                  <a:pt x="2144973" y="1149195"/>
                  <a:pt x="2145392" y="1146693"/>
                  <a:pt x="2145754" y="1144286"/>
                </a:cubicBezTo>
                <a:cubicBezTo>
                  <a:pt x="2146116" y="1141880"/>
                  <a:pt x="2146307" y="1139606"/>
                  <a:pt x="2146326" y="1137466"/>
                </a:cubicBezTo>
                <a:cubicBezTo>
                  <a:pt x="2146446" y="1132501"/>
                  <a:pt x="2145214" y="1128487"/>
                  <a:pt x="2142630" y="1125427"/>
                </a:cubicBezTo>
                <a:cubicBezTo>
                  <a:pt x="2140046" y="1122366"/>
                  <a:pt x="2135385" y="1120791"/>
                  <a:pt x="2128647" y="1120702"/>
                </a:cubicBezTo>
                <a:cubicBezTo>
                  <a:pt x="2119780" y="1120889"/>
                  <a:pt x="2111912" y="1123767"/>
                  <a:pt x="2105042" y="1129338"/>
                </a:cubicBezTo>
                <a:cubicBezTo>
                  <a:pt x="2098173" y="1134909"/>
                  <a:pt x="2092472" y="1142055"/>
                  <a:pt x="2087939" y="1150776"/>
                </a:cubicBezTo>
                <a:cubicBezTo>
                  <a:pt x="2083407" y="1159497"/>
                  <a:pt x="2080212" y="1168674"/>
                  <a:pt x="2078355" y="1178310"/>
                </a:cubicBezTo>
                <a:lnTo>
                  <a:pt x="2065554" y="1244451"/>
                </a:lnTo>
                <a:lnTo>
                  <a:pt x="2026844" y="1244451"/>
                </a:lnTo>
                <a:lnTo>
                  <a:pt x="2050314" y="1124360"/>
                </a:lnTo>
                <a:cubicBezTo>
                  <a:pt x="2050638" y="1122360"/>
                  <a:pt x="2050371" y="1120798"/>
                  <a:pt x="2049514" y="1119674"/>
                </a:cubicBezTo>
                <a:cubicBezTo>
                  <a:pt x="2048656" y="1118550"/>
                  <a:pt x="2047094" y="1117978"/>
                  <a:pt x="2044827" y="1117959"/>
                </a:cubicBezTo>
                <a:lnTo>
                  <a:pt x="2027454" y="1117959"/>
                </a:lnTo>
                <a:lnTo>
                  <a:pt x="2032940" y="1089041"/>
                </a:lnTo>
                <a:lnTo>
                  <a:pt x="2073783" y="1089041"/>
                </a:lnTo>
                <a:cubicBezTo>
                  <a:pt x="2079975" y="1089086"/>
                  <a:pt x="2084432" y="1090291"/>
                  <a:pt x="2087157" y="1092656"/>
                </a:cubicBezTo>
                <a:cubicBezTo>
                  <a:pt x="2089880" y="1095021"/>
                  <a:pt x="2091214" y="1098281"/>
                  <a:pt x="2091157" y="1102435"/>
                </a:cubicBezTo>
                <a:cubicBezTo>
                  <a:pt x="2091119" y="1104464"/>
                  <a:pt x="2090738" y="1107254"/>
                  <a:pt x="2090014" y="1110806"/>
                </a:cubicBezTo>
                <a:cubicBezTo>
                  <a:pt x="2089290" y="1114358"/>
                  <a:pt x="2088452" y="1117454"/>
                  <a:pt x="2087499" y="1120093"/>
                </a:cubicBezTo>
                <a:lnTo>
                  <a:pt x="2088109" y="1120093"/>
                </a:lnTo>
                <a:cubicBezTo>
                  <a:pt x="2089618" y="1117077"/>
                  <a:pt x="2093068" y="1112859"/>
                  <a:pt x="2098461" y="1107441"/>
                </a:cubicBezTo>
                <a:cubicBezTo>
                  <a:pt x="2103853" y="1102023"/>
                  <a:pt x="2110668" y="1097061"/>
                  <a:pt x="2118905" y="1092556"/>
                </a:cubicBezTo>
                <a:cubicBezTo>
                  <a:pt x="2127142" y="1088051"/>
                  <a:pt x="2136282" y="1085660"/>
                  <a:pt x="2146326" y="1085384"/>
                </a:cubicBezTo>
                <a:close/>
                <a:moveTo>
                  <a:pt x="1926551" y="1085384"/>
                </a:moveTo>
                <a:cubicBezTo>
                  <a:pt x="1948428" y="1085687"/>
                  <a:pt x="1966091" y="1092007"/>
                  <a:pt x="1979538" y="1104342"/>
                </a:cubicBezTo>
                <a:cubicBezTo>
                  <a:pt x="1992986" y="1116678"/>
                  <a:pt x="1999902" y="1133211"/>
                  <a:pt x="2000288" y="1153939"/>
                </a:cubicBezTo>
                <a:cubicBezTo>
                  <a:pt x="2000007" y="1172285"/>
                  <a:pt x="1995223" y="1188509"/>
                  <a:pt x="1985937" y="1202612"/>
                </a:cubicBezTo>
                <a:cubicBezTo>
                  <a:pt x="1976652" y="1216715"/>
                  <a:pt x="1964554" y="1227785"/>
                  <a:pt x="1949644" y="1235824"/>
                </a:cubicBezTo>
                <a:cubicBezTo>
                  <a:pt x="1934734" y="1243862"/>
                  <a:pt x="1918702" y="1247957"/>
                  <a:pt x="1901547" y="1248109"/>
                </a:cubicBezTo>
                <a:cubicBezTo>
                  <a:pt x="1879803" y="1247831"/>
                  <a:pt x="1862179" y="1241537"/>
                  <a:pt x="1848674" y="1229226"/>
                </a:cubicBezTo>
                <a:cubicBezTo>
                  <a:pt x="1835169" y="1216916"/>
                  <a:pt x="1828215" y="1200256"/>
                  <a:pt x="1827810" y="1179248"/>
                </a:cubicBezTo>
                <a:cubicBezTo>
                  <a:pt x="1828080" y="1161098"/>
                  <a:pt x="1832819" y="1144991"/>
                  <a:pt x="1842025" y="1130926"/>
                </a:cubicBezTo>
                <a:cubicBezTo>
                  <a:pt x="1851232" y="1116860"/>
                  <a:pt x="1863285" y="1105794"/>
                  <a:pt x="1878184" y="1097725"/>
                </a:cubicBezTo>
                <a:cubicBezTo>
                  <a:pt x="1893083" y="1089657"/>
                  <a:pt x="1909205" y="1085543"/>
                  <a:pt x="1926551" y="1085384"/>
                </a:cubicBezTo>
                <a:close/>
                <a:moveTo>
                  <a:pt x="1755991" y="1085384"/>
                </a:moveTo>
                <a:cubicBezTo>
                  <a:pt x="1764388" y="1085312"/>
                  <a:pt x="1773367" y="1086470"/>
                  <a:pt x="1782926" y="1088857"/>
                </a:cubicBezTo>
                <a:cubicBezTo>
                  <a:pt x="1792486" y="1091244"/>
                  <a:pt x="1800404" y="1095289"/>
                  <a:pt x="1806678" y="1100992"/>
                </a:cubicBezTo>
                <a:cubicBezTo>
                  <a:pt x="1812953" y="1106695"/>
                  <a:pt x="1815362" y="1114485"/>
                  <a:pt x="1813903" y="1124362"/>
                </a:cubicBezTo>
                <a:lnTo>
                  <a:pt x="1809941" y="1143877"/>
                </a:lnTo>
                <a:lnTo>
                  <a:pt x="1776718" y="1143877"/>
                </a:lnTo>
                <a:lnTo>
                  <a:pt x="1778546" y="1134119"/>
                </a:lnTo>
                <a:cubicBezTo>
                  <a:pt x="1779143" y="1128923"/>
                  <a:pt x="1776806" y="1124984"/>
                  <a:pt x="1771536" y="1122304"/>
                </a:cubicBezTo>
                <a:cubicBezTo>
                  <a:pt x="1766266" y="1119623"/>
                  <a:pt x="1759966" y="1118277"/>
                  <a:pt x="1752638" y="1118264"/>
                </a:cubicBezTo>
                <a:cubicBezTo>
                  <a:pt x="1742051" y="1118430"/>
                  <a:pt x="1732475" y="1121249"/>
                  <a:pt x="1723908" y="1126723"/>
                </a:cubicBezTo>
                <a:cubicBezTo>
                  <a:pt x="1715342" y="1132196"/>
                  <a:pt x="1708520" y="1139330"/>
                  <a:pt x="1703441" y="1148123"/>
                </a:cubicBezTo>
                <a:cubicBezTo>
                  <a:pt x="1698363" y="1156917"/>
                  <a:pt x="1695763" y="1166377"/>
                  <a:pt x="1695641" y="1176503"/>
                </a:cubicBezTo>
                <a:cubicBezTo>
                  <a:pt x="1695647" y="1187868"/>
                  <a:pt x="1699140" y="1197155"/>
                  <a:pt x="1706118" y="1204366"/>
                </a:cubicBezTo>
                <a:cubicBezTo>
                  <a:pt x="1713097" y="1211576"/>
                  <a:pt x="1723524" y="1215298"/>
                  <a:pt x="1737398" y="1215533"/>
                </a:cubicBezTo>
                <a:cubicBezTo>
                  <a:pt x="1747342" y="1215292"/>
                  <a:pt x="1756174" y="1213606"/>
                  <a:pt x="1763893" y="1210474"/>
                </a:cubicBezTo>
                <a:cubicBezTo>
                  <a:pt x="1771613" y="1207342"/>
                  <a:pt x="1777690" y="1204210"/>
                  <a:pt x="1782125" y="1201078"/>
                </a:cubicBezTo>
                <a:cubicBezTo>
                  <a:pt x="1786560" y="1197946"/>
                  <a:pt x="1788821" y="1196259"/>
                  <a:pt x="1788910" y="1196018"/>
                </a:cubicBezTo>
                <a:lnTo>
                  <a:pt x="1799273" y="1225276"/>
                </a:lnTo>
                <a:cubicBezTo>
                  <a:pt x="1799239" y="1225557"/>
                  <a:pt x="1796665" y="1227531"/>
                  <a:pt x="1791551" y="1231195"/>
                </a:cubicBezTo>
                <a:cubicBezTo>
                  <a:pt x="1786437" y="1234860"/>
                  <a:pt x="1778987" y="1238525"/>
                  <a:pt x="1769199" y="1242189"/>
                </a:cubicBezTo>
                <a:cubicBezTo>
                  <a:pt x="1759412" y="1245854"/>
                  <a:pt x="1747491" y="1247827"/>
                  <a:pt x="1733436" y="1248109"/>
                </a:cubicBezTo>
                <a:cubicBezTo>
                  <a:pt x="1708893" y="1247717"/>
                  <a:pt x="1689952" y="1241194"/>
                  <a:pt x="1676614" y="1228541"/>
                </a:cubicBezTo>
                <a:cubicBezTo>
                  <a:pt x="1663275" y="1215888"/>
                  <a:pt x="1656524" y="1199457"/>
                  <a:pt x="1656360" y="1179248"/>
                </a:cubicBezTo>
                <a:cubicBezTo>
                  <a:pt x="1656517" y="1163018"/>
                  <a:pt x="1660838" y="1147814"/>
                  <a:pt x="1669321" y="1133636"/>
                </a:cubicBezTo>
                <a:cubicBezTo>
                  <a:pt x="1677804" y="1119458"/>
                  <a:pt x="1689504" y="1107939"/>
                  <a:pt x="1704422" y="1099080"/>
                </a:cubicBezTo>
                <a:cubicBezTo>
                  <a:pt x="1719340" y="1090221"/>
                  <a:pt x="1736530" y="1085656"/>
                  <a:pt x="1755991" y="1085384"/>
                </a:cubicBezTo>
                <a:close/>
                <a:moveTo>
                  <a:pt x="1415716" y="1085384"/>
                </a:moveTo>
                <a:cubicBezTo>
                  <a:pt x="1424679" y="1085359"/>
                  <a:pt x="1433320" y="1086558"/>
                  <a:pt x="1441641" y="1088981"/>
                </a:cubicBezTo>
                <a:cubicBezTo>
                  <a:pt x="1449961" y="1091403"/>
                  <a:pt x="1456573" y="1095196"/>
                  <a:pt x="1461474" y="1100359"/>
                </a:cubicBezTo>
                <a:cubicBezTo>
                  <a:pt x="1466376" y="1105522"/>
                  <a:pt x="1468181" y="1112202"/>
                  <a:pt x="1466888" y="1120400"/>
                </a:cubicBezTo>
                <a:lnTo>
                  <a:pt x="1463536" y="1137475"/>
                </a:lnTo>
                <a:lnTo>
                  <a:pt x="1430339" y="1137475"/>
                </a:lnTo>
                <a:lnTo>
                  <a:pt x="1431862" y="1128328"/>
                </a:lnTo>
                <a:cubicBezTo>
                  <a:pt x="1432338" y="1123138"/>
                  <a:pt x="1430167" y="1119720"/>
                  <a:pt x="1425351" y="1118075"/>
                </a:cubicBezTo>
                <a:cubicBezTo>
                  <a:pt x="1420534" y="1116429"/>
                  <a:pt x="1415695" y="1115680"/>
                  <a:pt x="1410834" y="1115826"/>
                </a:cubicBezTo>
                <a:cubicBezTo>
                  <a:pt x="1403041" y="1115826"/>
                  <a:pt x="1396658" y="1117198"/>
                  <a:pt x="1391688" y="1119942"/>
                </a:cubicBezTo>
                <a:cubicBezTo>
                  <a:pt x="1386716" y="1122687"/>
                  <a:pt x="1384148" y="1126803"/>
                  <a:pt x="1383983" y="1132291"/>
                </a:cubicBezTo>
                <a:cubicBezTo>
                  <a:pt x="1384364" y="1138675"/>
                  <a:pt x="1388174" y="1143479"/>
                  <a:pt x="1395413" y="1146703"/>
                </a:cubicBezTo>
                <a:cubicBezTo>
                  <a:pt x="1402652" y="1149928"/>
                  <a:pt x="1411034" y="1153064"/>
                  <a:pt x="1420559" y="1156113"/>
                </a:cubicBezTo>
                <a:cubicBezTo>
                  <a:pt x="1430084" y="1159161"/>
                  <a:pt x="1438466" y="1163612"/>
                  <a:pt x="1445705" y="1169467"/>
                </a:cubicBezTo>
                <a:cubicBezTo>
                  <a:pt x="1452944" y="1175321"/>
                  <a:pt x="1456754" y="1184070"/>
                  <a:pt x="1457135" y="1195713"/>
                </a:cubicBezTo>
                <a:cubicBezTo>
                  <a:pt x="1456762" y="1211763"/>
                  <a:pt x="1449971" y="1224458"/>
                  <a:pt x="1436763" y="1233797"/>
                </a:cubicBezTo>
                <a:cubicBezTo>
                  <a:pt x="1423554" y="1243136"/>
                  <a:pt x="1406164" y="1247906"/>
                  <a:pt x="1384593" y="1248109"/>
                </a:cubicBezTo>
                <a:cubicBezTo>
                  <a:pt x="1375420" y="1248165"/>
                  <a:pt x="1365986" y="1246902"/>
                  <a:pt x="1356290" y="1244320"/>
                </a:cubicBezTo>
                <a:cubicBezTo>
                  <a:pt x="1346595" y="1241738"/>
                  <a:pt x="1338693" y="1237497"/>
                  <a:pt x="1332585" y="1231598"/>
                </a:cubicBezTo>
                <a:cubicBezTo>
                  <a:pt x="1326476" y="1225699"/>
                  <a:pt x="1324216" y="1217803"/>
                  <a:pt x="1325804" y="1207910"/>
                </a:cubicBezTo>
                <a:lnTo>
                  <a:pt x="1328852" y="1192664"/>
                </a:lnTo>
                <a:lnTo>
                  <a:pt x="1361755" y="1192664"/>
                </a:lnTo>
                <a:lnTo>
                  <a:pt x="1360232" y="1200592"/>
                </a:lnTo>
                <a:cubicBezTo>
                  <a:pt x="1359430" y="1205510"/>
                  <a:pt x="1360697" y="1209225"/>
                  <a:pt x="1364033" y="1211738"/>
                </a:cubicBezTo>
                <a:cubicBezTo>
                  <a:pt x="1367370" y="1214251"/>
                  <a:pt x="1371503" y="1215933"/>
                  <a:pt x="1376430" y="1216786"/>
                </a:cubicBezTo>
                <a:cubicBezTo>
                  <a:pt x="1381359" y="1217638"/>
                  <a:pt x="1385809" y="1218034"/>
                  <a:pt x="1389780" y="1217972"/>
                </a:cubicBezTo>
                <a:cubicBezTo>
                  <a:pt x="1398877" y="1217889"/>
                  <a:pt x="1406009" y="1216225"/>
                  <a:pt x="1411178" y="1212979"/>
                </a:cubicBezTo>
                <a:cubicBezTo>
                  <a:pt x="1416346" y="1209733"/>
                  <a:pt x="1418977" y="1205400"/>
                  <a:pt x="1419073" y="1199982"/>
                </a:cubicBezTo>
                <a:cubicBezTo>
                  <a:pt x="1418694" y="1193815"/>
                  <a:pt x="1414899" y="1189073"/>
                  <a:pt x="1407691" y="1185756"/>
                </a:cubicBezTo>
                <a:cubicBezTo>
                  <a:pt x="1400482" y="1182438"/>
                  <a:pt x="1392135" y="1179126"/>
                  <a:pt x="1382649" y="1175818"/>
                </a:cubicBezTo>
                <a:cubicBezTo>
                  <a:pt x="1373164" y="1172510"/>
                  <a:pt x="1364817" y="1167787"/>
                  <a:pt x="1357608" y="1161649"/>
                </a:cubicBezTo>
                <a:cubicBezTo>
                  <a:pt x="1350399" y="1155511"/>
                  <a:pt x="1346605" y="1146538"/>
                  <a:pt x="1346226" y="1134731"/>
                </a:cubicBezTo>
                <a:cubicBezTo>
                  <a:pt x="1346440" y="1123474"/>
                  <a:pt x="1349869" y="1114199"/>
                  <a:pt x="1356513" y="1106905"/>
                </a:cubicBezTo>
                <a:cubicBezTo>
                  <a:pt x="1363158" y="1099612"/>
                  <a:pt x="1371735" y="1094197"/>
                  <a:pt x="1382243" y="1090661"/>
                </a:cubicBezTo>
                <a:cubicBezTo>
                  <a:pt x="1392752" y="1087126"/>
                  <a:pt x="1403910" y="1085367"/>
                  <a:pt x="1415716" y="1085384"/>
                </a:cubicBezTo>
                <a:close/>
                <a:moveTo>
                  <a:pt x="1112130" y="1085384"/>
                </a:moveTo>
                <a:cubicBezTo>
                  <a:pt x="1121454" y="1085314"/>
                  <a:pt x="1130336" y="1086739"/>
                  <a:pt x="1138775" y="1089658"/>
                </a:cubicBezTo>
                <a:cubicBezTo>
                  <a:pt x="1147215" y="1092578"/>
                  <a:pt x="1154130" y="1097410"/>
                  <a:pt x="1159522" y="1104156"/>
                </a:cubicBezTo>
                <a:cubicBezTo>
                  <a:pt x="1164913" y="1110902"/>
                  <a:pt x="1167699" y="1119979"/>
                  <a:pt x="1167880" y="1131388"/>
                </a:cubicBezTo>
                <a:cubicBezTo>
                  <a:pt x="1167722" y="1137699"/>
                  <a:pt x="1166617" y="1145615"/>
                  <a:pt x="1164564" y="1155137"/>
                </a:cubicBezTo>
                <a:cubicBezTo>
                  <a:pt x="1162511" y="1164659"/>
                  <a:pt x="1160459" y="1173926"/>
                  <a:pt x="1158406" y="1182939"/>
                </a:cubicBezTo>
                <a:cubicBezTo>
                  <a:pt x="1156354" y="1191952"/>
                  <a:pt x="1155249" y="1198851"/>
                  <a:pt x="1155091" y="1203635"/>
                </a:cubicBezTo>
                <a:cubicBezTo>
                  <a:pt x="1155142" y="1208294"/>
                  <a:pt x="1156334" y="1211561"/>
                  <a:pt x="1158669" y="1213435"/>
                </a:cubicBezTo>
                <a:cubicBezTo>
                  <a:pt x="1161003" y="1215310"/>
                  <a:pt x="1164175" y="1216213"/>
                  <a:pt x="1168184" y="1216143"/>
                </a:cubicBezTo>
                <a:cubicBezTo>
                  <a:pt x="1170064" y="1216117"/>
                  <a:pt x="1171639" y="1216016"/>
                  <a:pt x="1172909" y="1215838"/>
                </a:cubicBezTo>
                <a:cubicBezTo>
                  <a:pt x="1174179" y="1215660"/>
                  <a:pt x="1174839" y="1215558"/>
                  <a:pt x="1174890" y="1215533"/>
                </a:cubicBezTo>
                <a:lnTo>
                  <a:pt x="1169404" y="1244452"/>
                </a:lnTo>
                <a:cubicBezTo>
                  <a:pt x="1169435" y="1244490"/>
                  <a:pt x="1168154" y="1244643"/>
                  <a:pt x="1165559" y="1244909"/>
                </a:cubicBezTo>
                <a:cubicBezTo>
                  <a:pt x="1162964" y="1245175"/>
                  <a:pt x="1158865" y="1245327"/>
                  <a:pt x="1153264" y="1245366"/>
                </a:cubicBezTo>
                <a:cubicBezTo>
                  <a:pt x="1144446" y="1245626"/>
                  <a:pt x="1136577" y="1243964"/>
                  <a:pt x="1129657" y="1240381"/>
                </a:cubicBezTo>
                <a:cubicBezTo>
                  <a:pt x="1122738" y="1236799"/>
                  <a:pt x="1118522" y="1229735"/>
                  <a:pt x="1117010" y="1219191"/>
                </a:cubicBezTo>
                <a:lnTo>
                  <a:pt x="1116400" y="1219191"/>
                </a:lnTo>
                <a:cubicBezTo>
                  <a:pt x="1116466" y="1219548"/>
                  <a:pt x="1114436" y="1222047"/>
                  <a:pt x="1110312" y="1226688"/>
                </a:cubicBezTo>
                <a:cubicBezTo>
                  <a:pt x="1106187" y="1231329"/>
                  <a:pt x="1100182" y="1235970"/>
                  <a:pt x="1092297" y="1240611"/>
                </a:cubicBezTo>
                <a:cubicBezTo>
                  <a:pt x="1084411" y="1245253"/>
                  <a:pt x="1074859" y="1247752"/>
                  <a:pt x="1063641" y="1248109"/>
                </a:cubicBezTo>
                <a:cubicBezTo>
                  <a:pt x="1051393" y="1248103"/>
                  <a:pt x="1041013" y="1244766"/>
                  <a:pt x="1032498" y="1238099"/>
                </a:cubicBezTo>
                <a:cubicBezTo>
                  <a:pt x="1023984" y="1231431"/>
                  <a:pt x="1019543" y="1221468"/>
                  <a:pt x="1019175" y="1208209"/>
                </a:cubicBezTo>
                <a:cubicBezTo>
                  <a:pt x="1019390" y="1196453"/>
                  <a:pt x="1022826" y="1186697"/>
                  <a:pt x="1029482" y="1178940"/>
                </a:cubicBezTo>
                <a:cubicBezTo>
                  <a:pt x="1036139" y="1171183"/>
                  <a:pt x="1044727" y="1165077"/>
                  <a:pt x="1055246" y="1160622"/>
                </a:cubicBezTo>
                <a:cubicBezTo>
                  <a:pt x="1065765" y="1156167"/>
                  <a:pt x="1076926" y="1153015"/>
                  <a:pt x="1088729" y="1151165"/>
                </a:cubicBezTo>
                <a:cubicBezTo>
                  <a:pt x="1100532" y="1149315"/>
                  <a:pt x="1111687" y="1148419"/>
                  <a:pt x="1122194" y="1148477"/>
                </a:cubicBezTo>
                <a:lnTo>
                  <a:pt x="1127683" y="1148477"/>
                </a:lnTo>
                <a:cubicBezTo>
                  <a:pt x="1127760" y="1148210"/>
                  <a:pt x="1128065" y="1146608"/>
                  <a:pt x="1128598" y="1143671"/>
                </a:cubicBezTo>
                <a:cubicBezTo>
                  <a:pt x="1129132" y="1140734"/>
                  <a:pt x="1129437" y="1138063"/>
                  <a:pt x="1129513" y="1135660"/>
                </a:cubicBezTo>
                <a:cubicBezTo>
                  <a:pt x="1129494" y="1129519"/>
                  <a:pt x="1127397" y="1124789"/>
                  <a:pt x="1123223" y="1121470"/>
                </a:cubicBezTo>
                <a:cubicBezTo>
                  <a:pt x="1119049" y="1118152"/>
                  <a:pt x="1112912" y="1116473"/>
                  <a:pt x="1104811" y="1116435"/>
                </a:cubicBezTo>
                <a:cubicBezTo>
                  <a:pt x="1097038" y="1116612"/>
                  <a:pt x="1089644" y="1117852"/>
                  <a:pt x="1082628" y="1120154"/>
                </a:cubicBezTo>
                <a:cubicBezTo>
                  <a:pt x="1075612" y="1122456"/>
                  <a:pt x="1069867" y="1124757"/>
                  <a:pt x="1065392" y="1127059"/>
                </a:cubicBezTo>
                <a:cubicBezTo>
                  <a:pt x="1060917" y="1129361"/>
                  <a:pt x="1058606" y="1130601"/>
                  <a:pt x="1058457" y="1130778"/>
                </a:cubicBezTo>
                <a:lnTo>
                  <a:pt x="1049625" y="1102127"/>
                </a:lnTo>
                <a:cubicBezTo>
                  <a:pt x="1049776" y="1101920"/>
                  <a:pt x="1052692" y="1100473"/>
                  <a:pt x="1058375" y="1097786"/>
                </a:cubicBezTo>
                <a:cubicBezTo>
                  <a:pt x="1064059" y="1095099"/>
                  <a:pt x="1071605" y="1092412"/>
                  <a:pt x="1081016" y="1089725"/>
                </a:cubicBezTo>
                <a:cubicBezTo>
                  <a:pt x="1090426" y="1087037"/>
                  <a:pt x="1100798" y="1085590"/>
                  <a:pt x="1112130" y="1085384"/>
                </a:cubicBezTo>
                <a:close/>
                <a:moveTo>
                  <a:pt x="946773" y="1085384"/>
                </a:moveTo>
                <a:cubicBezTo>
                  <a:pt x="967483" y="1085680"/>
                  <a:pt x="982972" y="1091175"/>
                  <a:pt x="993240" y="1101869"/>
                </a:cubicBezTo>
                <a:cubicBezTo>
                  <a:pt x="1003508" y="1112562"/>
                  <a:pt x="1008635" y="1126674"/>
                  <a:pt x="1008622" y="1144204"/>
                </a:cubicBezTo>
                <a:cubicBezTo>
                  <a:pt x="1008406" y="1151235"/>
                  <a:pt x="1007543" y="1157579"/>
                  <a:pt x="1006033" y="1163235"/>
                </a:cubicBezTo>
                <a:cubicBezTo>
                  <a:pt x="1004523" y="1168891"/>
                  <a:pt x="1003661" y="1171884"/>
                  <a:pt x="1003445" y="1172214"/>
                </a:cubicBezTo>
                <a:lnTo>
                  <a:pt x="896456" y="1172214"/>
                </a:lnTo>
                <a:cubicBezTo>
                  <a:pt x="896418" y="1172277"/>
                  <a:pt x="896265" y="1173065"/>
                  <a:pt x="895998" y="1174578"/>
                </a:cubicBezTo>
                <a:cubicBezTo>
                  <a:pt x="895731" y="1176090"/>
                  <a:pt x="895579" y="1177946"/>
                  <a:pt x="895541" y="1180145"/>
                </a:cubicBezTo>
                <a:cubicBezTo>
                  <a:pt x="895623" y="1190562"/>
                  <a:pt x="899041" y="1199015"/>
                  <a:pt x="905795" y="1205504"/>
                </a:cubicBezTo>
                <a:cubicBezTo>
                  <a:pt x="912548" y="1211993"/>
                  <a:pt x="922142" y="1215336"/>
                  <a:pt x="934575" y="1215533"/>
                </a:cubicBezTo>
                <a:cubicBezTo>
                  <a:pt x="943042" y="1215322"/>
                  <a:pt x="950909" y="1213846"/>
                  <a:pt x="958176" y="1211104"/>
                </a:cubicBezTo>
                <a:cubicBezTo>
                  <a:pt x="965443" y="1208362"/>
                  <a:pt x="971321" y="1205620"/>
                  <a:pt x="975809" y="1202878"/>
                </a:cubicBezTo>
                <a:cubicBezTo>
                  <a:pt x="980298" y="1200137"/>
                  <a:pt x="982608" y="1198660"/>
                  <a:pt x="982739" y="1198449"/>
                </a:cubicBezTo>
                <a:lnTo>
                  <a:pt x="993092" y="1227711"/>
                </a:lnTo>
                <a:cubicBezTo>
                  <a:pt x="992972" y="1227963"/>
                  <a:pt x="990234" y="1229726"/>
                  <a:pt x="984878" y="1232999"/>
                </a:cubicBezTo>
                <a:cubicBezTo>
                  <a:pt x="979523" y="1236273"/>
                  <a:pt x="972270" y="1239547"/>
                  <a:pt x="963119" y="1242820"/>
                </a:cubicBezTo>
                <a:cubicBezTo>
                  <a:pt x="953968" y="1246094"/>
                  <a:pt x="943640" y="1247857"/>
                  <a:pt x="932135" y="1248109"/>
                </a:cubicBezTo>
                <a:cubicBezTo>
                  <a:pt x="907781" y="1247673"/>
                  <a:pt x="889127" y="1241238"/>
                  <a:pt x="876174" y="1228806"/>
                </a:cubicBezTo>
                <a:cubicBezTo>
                  <a:pt x="863220" y="1216374"/>
                  <a:pt x="856684" y="1200560"/>
                  <a:pt x="856564" y="1181365"/>
                </a:cubicBezTo>
                <a:cubicBezTo>
                  <a:pt x="856718" y="1163582"/>
                  <a:pt x="860674" y="1147477"/>
                  <a:pt x="868432" y="1133049"/>
                </a:cubicBezTo>
                <a:cubicBezTo>
                  <a:pt x="876189" y="1118621"/>
                  <a:pt x="886827" y="1107121"/>
                  <a:pt x="900345" y="1098552"/>
                </a:cubicBezTo>
                <a:cubicBezTo>
                  <a:pt x="913863" y="1089982"/>
                  <a:pt x="929339" y="1085592"/>
                  <a:pt x="946773" y="1085384"/>
                </a:cubicBezTo>
                <a:close/>
                <a:moveTo>
                  <a:pt x="266586" y="1079592"/>
                </a:moveTo>
                <a:lnTo>
                  <a:pt x="266586" y="1113417"/>
                </a:lnTo>
                <a:lnTo>
                  <a:pt x="160820" y="1156993"/>
                </a:lnTo>
                <a:lnTo>
                  <a:pt x="160820" y="1157602"/>
                </a:lnTo>
                <a:lnTo>
                  <a:pt x="266586" y="1201178"/>
                </a:lnTo>
                <a:lnTo>
                  <a:pt x="266586" y="1235002"/>
                </a:lnTo>
                <a:lnTo>
                  <a:pt x="120015" y="1169791"/>
                </a:lnTo>
                <a:lnTo>
                  <a:pt x="120015" y="1144804"/>
                </a:lnTo>
                <a:close/>
                <a:moveTo>
                  <a:pt x="592062" y="1059438"/>
                </a:moveTo>
                <a:cubicBezTo>
                  <a:pt x="582162" y="1059707"/>
                  <a:pt x="573602" y="1063703"/>
                  <a:pt x="566380" y="1071428"/>
                </a:cubicBezTo>
                <a:cubicBezTo>
                  <a:pt x="559159" y="1079152"/>
                  <a:pt x="553209" y="1088989"/>
                  <a:pt x="548532" y="1100939"/>
                </a:cubicBezTo>
                <a:cubicBezTo>
                  <a:pt x="543855" y="1112889"/>
                  <a:pt x="540383" y="1125336"/>
                  <a:pt x="538117" y="1138281"/>
                </a:cubicBezTo>
                <a:cubicBezTo>
                  <a:pt x="535850" y="1151227"/>
                  <a:pt x="534723" y="1163055"/>
                  <a:pt x="534734" y="1173766"/>
                </a:cubicBezTo>
                <a:cubicBezTo>
                  <a:pt x="534619" y="1185675"/>
                  <a:pt x="536678" y="1195164"/>
                  <a:pt x="540909" y="1202234"/>
                </a:cubicBezTo>
                <a:cubicBezTo>
                  <a:pt x="545140" y="1209303"/>
                  <a:pt x="552229" y="1212923"/>
                  <a:pt x="562178" y="1213095"/>
                </a:cubicBezTo>
                <a:cubicBezTo>
                  <a:pt x="572373" y="1212810"/>
                  <a:pt x="581105" y="1208731"/>
                  <a:pt x="588374" y="1200857"/>
                </a:cubicBezTo>
                <a:cubicBezTo>
                  <a:pt x="595643" y="1192983"/>
                  <a:pt x="601574" y="1183026"/>
                  <a:pt x="606165" y="1170984"/>
                </a:cubicBezTo>
                <a:cubicBezTo>
                  <a:pt x="610757" y="1158942"/>
                  <a:pt x="614133" y="1146527"/>
                  <a:pt x="616295" y="1133737"/>
                </a:cubicBezTo>
                <a:cubicBezTo>
                  <a:pt x="618456" y="1120947"/>
                  <a:pt x="619527" y="1109494"/>
                  <a:pt x="619506" y="1099377"/>
                </a:cubicBezTo>
                <a:cubicBezTo>
                  <a:pt x="619621" y="1087175"/>
                  <a:pt x="617562" y="1077508"/>
                  <a:pt x="613331" y="1070375"/>
                </a:cubicBezTo>
                <a:cubicBezTo>
                  <a:pt x="609100" y="1063242"/>
                  <a:pt x="602010" y="1059596"/>
                  <a:pt x="592062" y="1059438"/>
                </a:cubicBezTo>
                <a:close/>
                <a:moveTo>
                  <a:pt x="3986832" y="1046674"/>
                </a:moveTo>
                <a:lnTo>
                  <a:pt x="4024008" y="1046674"/>
                </a:lnTo>
                <a:lnTo>
                  <a:pt x="4015778" y="1089041"/>
                </a:lnTo>
                <a:lnTo>
                  <a:pt x="4051440" y="1089041"/>
                </a:lnTo>
                <a:lnTo>
                  <a:pt x="4045953" y="1117959"/>
                </a:lnTo>
                <a:lnTo>
                  <a:pt x="4010292" y="1117959"/>
                </a:lnTo>
                <a:lnTo>
                  <a:pt x="3997795" y="1183212"/>
                </a:lnTo>
                <a:cubicBezTo>
                  <a:pt x="3997490" y="1185092"/>
                  <a:pt x="3997262" y="1186973"/>
                  <a:pt x="3997109" y="1188853"/>
                </a:cubicBezTo>
                <a:cubicBezTo>
                  <a:pt x="3996957" y="1190733"/>
                  <a:pt x="3996881" y="1192309"/>
                  <a:pt x="3996881" y="1193579"/>
                </a:cubicBezTo>
                <a:cubicBezTo>
                  <a:pt x="3997192" y="1202327"/>
                  <a:pt x="3999846" y="1208082"/>
                  <a:pt x="4004843" y="1210845"/>
                </a:cubicBezTo>
                <a:cubicBezTo>
                  <a:pt x="4009841" y="1213609"/>
                  <a:pt x="4015315" y="1214867"/>
                  <a:pt x="4021265" y="1214619"/>
                </a:cubicBezTo>
                <a:cubicBezTo>
                  <a:pt x="4023754" y="1214593"/>
                  <a:pt x="4025785" y="1214492"/>
                  <a:pt x="4027361" y="1214314"/>
                </a:cubicBezTo>
                <a:cubicBezTo>
                  <a:pt x="4028935" y="1214136"/>
                  <a:pt x="4029748" y="1214034"/>
                  <a:pt x="4029799" y="1214009"/>
                </a:cubicBezTo>
                <a:lnTo>
                  <a:pt x="4023703" y="1245062"/>
                </a:lnTo>
                <a:cubicBezTo>
                  <a:pt x="4023557" y="1245100"/>
                  <a:pt x="4022325" y="1245252"/>
                  <a:pt x="4020007" y="1245519"/>
                </a:cubicBezTo>
                <a:cubicBezTo>
                  <a:pt x="4017689" y="1245785"/>
                  <a:pt x="4015163" y="1245937"/>
                  <a:pt x="4012425" y="1245975"/>
                </a:cubicBezTo>
                <a:cubicBezTo>
                  <a:pt x="4002921" y="1246064"/>
                  <a:pt x="3994004" y="1244669"/>
                  <a:pt x="3985675" y="1241791"/>
                </a:cubicBezTo>
                <a:cubicBezTo>
                  <a:pt x="3977346" y="1238913"/>
                  <a:pt x="3970574" y="1234021"/>
                  <a:pt x="3965359" y="1227115"/>
                </a:cubicBezTo>
                <a:cubicBezTo>
                  <a:pt x="3960145" y="1220210"/>
                  <a:pt x="3957456" y="1210759"/>
                  <a:pt x="3957295" y="1198763"/>
                </a:cubicBezTo>
                <a:cubicBezTo>
                  <a:pt x="3957301" y="1196622"/>
                  <a:pt x="3957441" y="1194348"/>
                  <a:pt x="3957713" y="1191940"/>
                </a:cubicBezTo>
                <a:cubicBezTo>
                  <a:pt x="3957986" y="1189533"/>
                  <a:pt x="3958354" y="1187030"/>
                  <a:pt x="3958817" y="1184432"/>
                </a:cubicBezTo>
                <a:lnTo>
                  <a:pt x="3971911" y="1117959"/>
                </a:lnTo>
                <a:lnTo>
                  <a:pt x="3947846" y="1117959"/>
                </a:lnTo>
                <a:lnTo>
                  <a:pt x="3953637" y="1089041"/>
                </a:lnTo>
                <a:lnTo>
                  <a:pt x="3978610" y="1089041"/>
                </a:lnTo>
                <a:close/>
                <a:moveTo>
                  <a:pt x="3424857" y="1046674"/>
                </a:moveTo>
                <a:lnTo>
                  <a:pt x="3462033" y="1046674"/>
                </a:lnTo>
                <a:lnTo>
                  <a:pt x="3453803" y="1089041"/>
                </a:lnTo>
                <a:lnTo>
                  <a:pt x="3489465" y="1089041"/>
                </a:lnTo>
                <a:lnTo>
                  <a:pt x="3483979" y="1117959"/>
                </a:lnTo>
                <a:lnTo>
                  <a:pt x="3448317" y="1117959"/>
                </a:lnTo>
                <a:lnTo>
                  <a:pt x="3435820" y="1183212"/>
                </a:lnTo>
                <a:cubicBezTo>
                  <a:pt x="3435515" y="1185092"/>
                  <a:pt x="3435287" y="1186973"/>
                  <a:pt x="3435134" y="1188853"/>
                </a:cubicBezTo>
                <a:cubicBezTo>
                  <a:pt x="3434982" y="1190733"/>
                  <a:pt x="3434906" y="1192309"/>
                  <a:pt x="3434906" y="1193579"/>
                </a:cubicBezTo>
                <a:cubicBezTo>
                  <a:pt x="3435217" y="1202327"/>
                  <a:pt x="3437871" y="1208082"/>
                  <a:pt x="3442869" y="1210845"/>
                </a:cubicBezTo>
                <a:cubicBezTo>
                  <a:pt x="3447866" y="1213609"/>
                  <a:pt x="3453340" y="1214867"/>
                  <a:pt x="3459290" y="1214619"/>
                </a:cubicBezTo>
                <a:cubicBezTo>
                  <a:pt x="3461779" y="1214593"/>
                  <a:pt x="3463811" y="1214492"/>
                  <a:pt x="3465385" y="1214314"/>
                </a:cubicBezTo>
                <a:cubicBezTo>
                  <a:pt x="3466961" y="1214136"/>
                  <a:pt x="3467773" y="1214034"/>
                  <a:pt x="3467824" y="1214009"/>
                </a:cubicBezTo>
                <a:lnTo>
                  <a:pt x="3461728" y="1245062"/>
                </a:lnTo>
                <a:cubicBezTo>
                  <a:pt x="3461582" y="1245100"/>
                  <a:pt x="3460350" y="1245252"/>
                  <a:pt x="3458033" y="1245519"/>
                </a:cubicBezTo>
                <a:cubicBezTo>
                  <a:pt x="3455715" y="1245785"/>
                  <a:pt x="3453187" y="1245937"/>
                  <a:pt x="3450450" y="1245975"/>
                </a:cubicBezTo>
                <a:cubicBezTo>
                  <a:pt x="3440946" y="1246064"/>
                  <a:pt x="3432029" y="1244669"/>
                  <a:pt x="3423700" y="1241791"/>
                </a:cubicBezTo>
                <a:cubicBezTo>
                  <a:pt x="3415371" y="1238913"/>
                  <a:pt x="3408599" y="1234021"/>
                  <a:pt x="3403384" y="1227115"/>
                </a:cubicBezTo>
                <a:cubicBezTo>
                  <a:pt x="3398169" y="1220210"/>
                  <a:pt x="3395481" y="1210759"/>
                  <a:pt x="3395320" y="1198763"/>
                </a:cubicBezTo>
                <a:cubicBezTo>
                  <a:pt x="3395326" y="1196622"/>
                  <a:pt x="3395466" y="1194348"/>
                  <a:pt x="3395739" y="1191940"/>
                </a:cubicBezTo>
                <a:cubicBezTo>
                  <a:pt x="3396011" y="1189533"/>
                  <a:pt x="3396379" y="1187030"/>
                  <a:pt x="3396842" y="1184432"/>
                </a:cubicBezTo>
                <a:lnTo>
                  <a:pt x="3409936" y="1117959"/>
                </a:lnTo>
                <a:lnTo>
                  <a:pt x="3385871" y="1117959"/>
                </a:lnTo>
                <a:lnTo>
                  <a:pt x="3391662" y="1089041"/>
                </a:lnTo>
                <a:lnTo>
                  <a:pt x="3416635" y="1089041"/>
                </a:lnTo>
                <a:close/>
                <a:moveTo>
                  <a:pt x="3512973" y="1028081"/>
                </a:moveTo>
                <a:lnTo>
                  <a:pt x="3575152" y="1028081"/>
                </a:lnTo>
                <a:lnTo>
                  <a:pt x="3560521" y="1104261"/>
                </a:lnTo>
                <a:cubicBezTo>
                  <a:pt x="3559689" y="1108016"/>
                  <a:pt x="3558839" y="1111162"/>
                  <a:pt x="3557969" y="1113700"/>
                </a:cubicBezTo>
                <a:cubicBezTo>
                  <a:pt x="3557099" y="1116237"/>
                  <a:pt x="3556629" y="1117556"/>
                  <a:pt x="3556559" y="1117658"/>
                </a:cubicBezTo>
                <a:lnTo>
                  <a:pt x="3557169" y="1117658"/>
                </a:lnTo>
                <a:cubicBezTo>
                  <a:pt x="3558115" y="1115534"/>
                  <a:pt x="3561065" y="1111933"/>
                  <a:pt x="3566019" y="1106854"/>
                </a:cubicBezTo>
                <a:cubicBezTo>
                  <a:pt x="3570973" y="1101776"/>
                  <a:pt x="3577739" y="1097002"/>
                  <a:pt x="3586317" y="1092533"/>
                </a:cubicBezTo>
                <a:cubicBezTo>
                  <a:pt x="3594894" y="1088064"/>
                  <a:pt x="3605092" y="1085681"/>
                  <a:pt x="3616909" y="1085384"/>
                </a:cubicBezTo>
                <a:cubicBezTo>
                  <a:pt x="3630487" y="1085402"/>
                  <a:pt x="3641248" y="1088942"/>
                  <a:pt x="3649191" y="1096003"/>
                </a:cubicBezTo>
                <a:cubicBezTo>
                  <a:pt x="3657134" y="1103064"/>
                  <a:pt x="3661195" y="1113532"/>
                  <a:pt x="3661372" y="1127408"/>
                </a:cubicBezTo>
                <a:cubicBezTo>
                  <a:pt x="3661218" y="1134078"/>
                  <a:pt x="3660139" y="1142582"/>
                  <a:pt x="3658135" y="1152922"/>
                </a:cubicBezTo>
                <a:cubicBezTo>
                  <a:pt x="3656131" y="1163262"/>
                  <a:pt x="3654126" y="1173214"/>
                  <a:pt x="3652120" y="1182778"/>
                </a:cubicBezTo>
                <a:cubicBezTo>
                  <a:pt x="3650115" y="1192343"/>
                  <a:pt x="3649033" y="1199297"/>
                  <a:pt x="3648875" y="1203641"/>
                </a:cubicBezTo>
                <a:cubicBezTo>
                  <a:pt x="3648907" y="1208431"/>
                  <a:pt x="3650063" y="1211734"/>
                  <a:pt x="3652343" y="1213551"/>
                </a:cubicBezTo>
                <a:cubicBezTo>
                  <a:pt x="3654622" y="1215368"/>
                  <a:pt x="3657835" y="1216232"/>
                  <a:pt x="3661982" y="1216143"/>
                </a:cubicBezTo>
                <a:cubicBezTo>
                  <a:pt x="3663715" y="1216117"/>
                  <a:pt x="3665201" y="1216016"/>
                  <a:pt x="3666439" y="1215838"/>
                </a:cubicBezTo>
                <a:cubicBezTo>
                  <a:pt x="3667677" y="1215660"/>
                  <a:pt x="3668325" y="1215558"/>
                  <a:pt x="3668383" y="1215533"/>
                </a:cubicBezTo>
                <a:lnTo>
                  <a:pt x="3662896" y="1244452"/>
                </a:lnTo>
                <a:cubicBezTo>
                  <a:pt x="3662852" y="1244490"/>
                  <a:pt x="3661493" y="1244643"/>
                  <a:pt x="3658819" y="1244909"/>
                </a:cubicBezTo>
                <a:cubicBezTo>
                  <a:pt x="3656146" y="1245175"/>
                  <a:pt x="3652425" y="1245327"/>
                  <a:pt x="3647657" y="1245366"/>
                </a:cubicBezTo>
                <a:cubicBezTo>
                  <a:pt x="3642003" y="1245512"/>
                  <a:pt x="3636225" y="1244915"/>
                  <a:pt x="3630323" y="1243573"/>
                </a:cubicBezTo>
                <a:cubicBezTo>
                  <a:pt x="3624420" y="1242231"/>
                  <a:pt x="3619431" y="1239265"/>
                  <a:pt x="3615357" y="1234676"/>
                </a:cubicBezTo>
                <a:cubicBezTo>
                  <a:pt x="3611281" y="1230087"/>
                  <a:pt x="3609157" y="1222994"/>
                  <a:pt x="3608985" y="1213399"/>
                </a:cubicBezTo>
                <a:cubicBezTo>
                  <a:pt x="3609135" y="1207650"/>
                  <a:pt x="3610188" y="1199869"/>
                  <a:pt x="3612143" y="1190055"/>
                </a:cubicBezTo>
                <a:cubicBezTo>
                  <a:pt x="3614098" y="1180241"/>
                  <a:pt x="3616054" y="1170562"/>
                  <a:pt x="3618011" y="1161018"/>
                </a:cubicBezTo>
                <a:cubicBezTo>
                  <a:pt x="3619967" y="1151474"/>
                  <a:pt x="3621022" y="1144233"/>
                  <a:pt x="3621177" y="1139295"/>
                </a:cubicBezTo>
                <a:cubicBezTo>
                  <a:pt x="3621189" y="1133453"/>
                  <a:pt x="3619563" y="1128906"/>
                  <a:pt x="3616300" y="1125655"/>
                </a:cubicBezTo>
                <a:cubicBezTo>
                  <a:pt x="3613036" y="1122404"/>
                  <a:pt x="3608057" y="1120753"/>
                  <a:pt x="3601365" y="1120702"/>
                </a:cubicBezTo>
                <a:cubicBezTo>
                  <a:pt x="3587306" y="1121166"/>
                  <a:pt x="3575418" y="1126716"/>
                  <a:pt x="3565703" y="1137352"/>
                </a:cubicBezTo>
                <a:cubicBezTo>
                  <a:pt x="3555987" y="1147988"/>
                  <a:pt x="3549587" y="1160930"/>
                  <a:pt x="3546501" y="1176176"/>
                </a:cubicBezTo>
                <a:lnTo>
                  <a:pt x="3533089" y="1244451"/>
                </a:lnTo>
                <a:lnTo>
                  <a:pt x="3494380" y="1244451"/>
                </a:lnTo>
                <a:lnTo>
                  <a:pt x="3530651" y="1056999"/>
                </a:lnTo>
                <a:lnTo>
                  <a:pt x="3507486" y="1056999"/>
                </a:lnTo>
                <a:close/>
                <a:moveTo>
                  <a:pt x="2683198" y="1025338"/>
                </a:moveTo>
                <a:cubicBezTo>
                  <a:pt x="2687831" y="1025389"/>
                  <a:pt x="2691513" y="1025592"/>
                  <a:pt x="2694243" y="1025947"/>
                </a:cubicBezTo>
                <a:cubicBezTo>
                  <a:pt x="2696973" y="1026303"/>
                  <a:pt x="2698369" y="1026506"/>
                  <a:pt x="2698433" y="1026557"/>
                </a:cubicBezTo>
                <a:lnTo>
                  <a:pt x="2692034" y="1057610"/>
                </a:lnTo>
                <a:cubicBezTo>
                  <a:pt x="2691996" y="1057572"/>
                  <a:pt x="2691082" y="1057419"/>
                  <a:pt x="2689292" y="1057152"/>
                </a:cubicBezTo>
                <a:cubicBezTo>
                  <a:pt x="2687501" y="1056885"/>
                  <a:pt x="2685064" y="1056732"/>
                  <a:pt x="2681978" y="1056694"/>
                </a:cubicBezTo>
                <a:cubicBezTo>
                  <a:pt x="2676792" y="1056268"/>
                  <a:pt x="2670787" y="1057502"/>
                  <a:pt x="2663963" y="1060394"/>
                </a:cubicBezTo>
                <a:cubicBezTo>
                  <a:pt x="2657139" y="1063287"/>
                  <a:pt x="2652277" y="1070395"/>
                  <a:pt x="2649376" y="1081718"/>
                </a:cubicBezTo>
                <a:lnTo>
                  <a:pt x="2647852" y="1089041"/>
                </a:lnTo>
                <a:lnTo>
                  <a:pt x="2683198" y="1089041"/>
                </a:lnTo>
                <a:lnTo>
                  <a:pt x="2677713" y="1117959"/>
                </a:lnTo>
                <a:lnTo>
                  <a:pt x="2642368" y="1117959"/>
                </a:lnTo>
                <a:lnTo>
                  <a:pt x="2617991" y="1244451"/>
                </a:lnTo>
                <a:lnTo>
                  <a:pt x="2579294" y="1244451"/>
                </a:lnTo>
                <a:lnTo>
                  <a:pt x="2603670" y="1117959"/>
                </a:lnTo>
                <a:lnTo>
                  <a:pt x="2579903" y="1117959"/>
                </a:lnTo>
                <a:lnTo>
                  <a:pt x="2585388" y="1089041"/>
                </a:lnTo>
                <a:lnTo>
                  <a:pt x="2609155" y="1089041"/>
                </a:lnTo>
                <a:lnTo>
                  <a:pt x="2610678" y="1082633"/>
                </a:lnTo>
                <a:cubicBezTo>
                  <a:pt x="2614361" y="1065901"/>
                  <a:pt x="2620606" y="1053409"/>
                  <a:pt x="2629412" y="1045156"/>
                </a:cubicBezTo>
                <a:cubicBezTo>
                  <a:pt x="2638218" y="1036903"/>
                  <a:pt x="2647600" y="1031478"/>
                  <a:pt x="2657557" y="1028881"/>
                </a:cubicBezTo>
                <a:cubicBezTo>
                  <a:pt x="2667515" y="1026284"/>
                  <a:pt x="2676061" y="1025103"/>
                  <a:pt x="2683198" y="1025338"/>
                </a:cubicBezTo>
                <a:close/>
                <a:moveTo>
                  <a:pt x="593281" y="1024424"/>
                </a:moveTo>
                <a:cubicBezTo>
                  <a:pt x="617660" y="1024771"/>
                  <a:pt x="634952" y="1031535"/>
                  <a:pt x="645157" y="1044715"/>
                </a:cubicBezTo>
                <a:cubicBezTo>
                  <a:pt x="655362" y="1057895"/>
                  <a:pt x="660312" y="1075404"/>
                  <a:pt x="660007" y="1097243"/>
                </a:cubicBezTo>
                <a:cubicBezTo>
                  <a:pt x="660073" y="1111393"/>
                  <a:pt x="658417" y="1127010"/>
                  <a:pt x="655038" y="1144095"/>
                </a:cubicBezTo>
                <a:cubicBezTo>
                  <a:pt x="651659" y="1161180"/>
                  <a:pt x="646155" y="1177605"/>
                  <a:pt x="638528" y="1193369"/>
                </a:cubicBezTo>
                <a:cubicBezTo>
                  <a:pt x="630901" y="1209133"/>
                  <a:pt x="620749" y="1222109"/>
                  <a:pt x="608072" y="1232296"/>
                </a:cubicBezTo>
                <a:cubicBezTo>
                  <a:pt x="595395" y="1242483"/>
                  <a:pt x="579792" y="1247754"/>
                  <a:pt x="561263" y="1248109"/>
                </a:cubicBezTo>
                <a:cubicBezTo>
                  <a:pt x="537018" y="1247767"/>
                  <a:pt x="519764" y="1240991"/>
                  <a:pt x="509502" y="1227779"/>
                </a:cubicBezTo>
                <a:cubicBezTo>
                  <a:pt x="499240" y="1214567"/>
                  <a:pt x="494252" y="1196970"/>
                  <a:pt x="494538" y="1174986"/>
                </a:cubicBezTo>
                <a:cubicBezTo>
                  <a:pt x="494469" y="1160837"/>
                  <a:pt x="496111" y="1145235"/>
                  <a:pt x="499464" y="1128180"/>
                </a:cubicBezTo>
                <a:cubicBezTo>
                  <a:pt x="502817" y="1111125"/>
                  <a:pt x="508297" y="1094736"/>
                  <a:pt x="515902" y="1079011"/>
                </a:cubicBezTo>
                <a:cubicBezTo>
                  <a:pt x="523508" y="1063287"/>
                  <a:pt x="533655" y="1050346"/>
                  <a:pt x="546344" y="1040189"/>
                </a:cubicBezTo>
                <a:cubicBezTo>
                  <a:pt x="559033" y="1030032"/>
                  <a:pt x="574679" y="1024777"/>
                  <a:pt x="593281" y="1024424"/>
                </a:cubicBezTo>
                <a:close/>
                <a:moveTo>
                  <a:pt x="403175" y="1024424"/>
                </a:moveTo>
                <a:cubicBezTo>
                  <a:pt x="421634" y="1024575"/>
                  <a:pt x="437044" y="1029524"/>
                  <a:pt x="449405" y="1039270"/>
                </a:cubicBezTo>
                <a:cubicBezTo>
                  <a:pt x="461765" y="1049016"/>
                  <a:pt x="468187" y="1062649"/>
                  <a:pt x="468668" y="1080170"/>
                </a:cubicBezTo>
                <a:cubicBezTo>
                  <a:pt x="468373" y="1094102"/>
                  <a:pt x="464357" y="1106347"/>
                  <a:pt x="456619" y="1116906"/>
                </a:cubicBezTo>
                <a:cubicBezTo>
                  <a:pt x="448882" y="1127465"/>
                  <a:pt x="439196" y="1136891"/>
                  <a:pt x="427561" y="1145184"/>
                </a:cubicBezTo>
                <a:cubicBezTo>
                  <a:pt x="415926" y="1153477"/>
                  <a:pt x="404114" y="1161190"/>
                  <a:pt x="392125" y="1168325"/>
                </a:cubicBezTo>
                <a:cubicBezTo>
                  <a:pt x="380136" y="1175459"/>
                  <a:pt x="369743" y="1182568"/>
                  <a:pt x="360945" y="1189651"/>
                </a:cubicBezTo>
                <a:cubicBezTo>
                  <a:pt x="352147" y="1196735"/>
                  <a:pt x="346716" y="1204346"/>
                  <a:pt x="344653" y="1212485"/>
                </a:cubicBezTo>
                <a:lnTo>
                  <a:pt x="416281" y="1212485"/>
                </a:lnTo>
                <a:lnTo>
                  <a:pt x="421767" y="1185047"/>
                </a:lnTo>
                <a:lnTo>
                  <a:pt x="455879" y="1185047"/>
                </a:lnTo>
                <a:lnTo>
                  <a:pt x="444307" y="1244451"/>
                </a:lnTo>
                <a:lnTo>
                  <a:pt x="297104" y="1244451"/>
                </a:lnTo>
                <a:cubicBezTo>
                  <a:pt x="297629" y="1225008"/>
                  <a:pt x="302237" y="1208628"/>
                  <a:pt x="310927" y="1195313"/>
                </a:cubicBezTo>
                <a:cubicBezTo>
                  <a:pt x="319618" y="1181998"/>
                  <a:pt x="330342" y="1170660"/>
                  <a:pt x="343097" y="1161298"/>
                </a:cubicBezTo>
                <a:cubicBezTo>
                  <a:pt x="355853" y="1151936"/>
                  <a:pt x="368590" y="1143464"/>
                  <a:pt x="381309" y="1135881"/>
                </a:cubicBezTo>
                <a:cubicBezTo>
                  <a:pt x="394029" y="1128298"/>
                  <a:pt x="404679" y="1120517"/>
                  <a:pt x="413260" y="1112537"/>
                </a:cubicBezTo>
                <a:cubicBezTo>
                  <a:pt x="421841" y="1104558"/>
                  <a:pt x="426302" y="1095293"/>
                  <a:pt x="426644" y="1084743"/>
                </a:cubicBezTo>
                <a:cubicBezTo>
                  <a:pt x="426504" y="1076619"/>
                  <a:pt x="423888" y="1070382"/>
                  <a:pt x="418796" y="1066031"/>
                </a:cubicBezTo>
                <a:cubicBezTo>
                  <a:pt x="413703" y="1061680"/>
                  <a:pt x="406972" y="1059482"/>
                  <a:pt x="398603" y="1059438"/>
                </a:cubicBezTo>
                <a:cubicBezTo>
                  <a:pt x="389886" y="1059769"/>
                  <a:pt x="382123" y="1062087"/>
                  <a:pt x="375314" y="1066393"/>
                </a:cubicBezTo>
                <a:cubicBezTo>
                  <a:pt x="368505" y="1070699"/>
                  <a:pt x="363135" y="1075005"/>
                  <a:pt x="359204" y="1079311"/>
                </a:cubicBezTo>
                <a:cubicBezTo>
                  <a:pt x="355274" y="1083617"/>
                  <a:pt x="353268" y="1085936"/>
                  <a:pt x="353187" y="1086267"/>
                </a:cubicBezTo>
                <a:lnTo>
                  <a:pt x="326975" y="1065536"/>
                </a:lnTo>
                <a:cubicBezTo>
                  <a:pt x="327046" y="1065028"/>
                  <a:pt x="330154" y="1061475"/>
                  <a:pt x="336299" y="1054877"/>
                </a:cubicBezTo>
                <a:cubicBezTo>
                  <a:pt x="342444" y="1048279"/>
                  <a:pt x="351197" y="1041681"/>
                  <a:pt x="362557" y="1035082"/>
                </a:cubicBezTo>
                <a:cubicBezTo>
                  <a:pt x="373918" y="1028484"/>
                  <a:pt x="387457" y="1024931"/>
                  <a:pt x="403175" y="1024424"/>
                </a:cubicBezTo>
                <a:close/>
                <a:moveTo>
                  <a:pt x="1516914" y="1018632"/>
                </a:moveTo>
                <a:lnTo>
                  <a:pt x="1548289" y="1018632"/>
                </a:lnTo>
                <a:cubicBezTo>
                  <a:pt x="1553382" y="1030569"/>
                  <a:pt x="1557429" y="1043496"/>
                  <a:pt x="1560429" y="1057413"/>
                </a:cubicBezTo>
                <a:cubicBezTo>
                  <a:pt x="1563429" y="1071330"/>
                  <a:pt x="1564964" y="1085933"/>
                  <a:pt x="1565034" y="1101221"/>
                </a:cubicBezTo>
                <a:cubicBezTo>
                  <a:pt x="1565149" y="1133347"/>
                  <a:pt x="1560048" y="1163721"/>
                  <a:pt x="1549731" y="1192343"/>
                </a:cubicBezTo>
                <a:cubicBezTo>
                  <a:pt x="1539414" y="1220964"/>
                  <a:pt x="1523192" y="1247986"/>
                  <a:pt x="1501064" y="1273407"/>
                </a:cubicBezTo>
                <a:lnTo>
                  <a:pt x="1467231" y="1273407"/>
                </a:lnTo>
                <a:cubicBezTo>
                  <a:pt x="1488421" y="1246995"/>
                  <a:pt x="1504334" y="1219288"/>
                  <a:pt x="1514971" y="1190286"/>
                </a:cubicBezTo>
                <a:cubicBezTo>
                  <a:pt x="1525607" y="1161283"/>
                  <a:pt x="1530928" y="1131290"/>
                  <a:pt x="1530935" y="1100307"/>
                </a:cubicBezTo>
                <a:cubicBezTo>
                  <a:pt x="1530960" y="1086276"/>
                  <a:pt x="1529842" y="1072435"/>
                  <a:pt x="1527582" y="1058784"/>
                </a:cubicBezTo>
                <a:cubicBezTo>
                  <a:pt x="1525321" y="1045134"/>
                  <a:pt x="1521765" y="1031750"/>
                  <a:pt x="1516914" y="1018632"/>
                </a:cubicBezTo>
                <a:close/>
                <a:moveTo>
                  <a:pt x="83173" y="1018632"/>
                </a:moveTo>
                <a:lnTo>
                  <a:pt x="117310" y="1018632"/>
                </a:lnTo>
                <a:cubicBezTo>
                  <a:pt x="96108" y="1044892"/>
                  <a:pt x="80144" y="1072524"/>
                  <a:pt x="69419" y="1101526"/>
                </a:cubicBezTo>
                <a:cubicBezTo>
                  <a:pt x="58693" y="1130528"/>
                  <a:pt x="53321" y="1160598"/>
                  <a:pt x="53302" y="1191733"/>
                </a:cubicBezTo>
                <a:cubicBezTo>
                  <a:pt x="53290" y="1205765"/>
                  <a:pt x="54458" y="1219605"/>
                  <a:pt x="56807" y="1233256"/>
                </a:cubicBezTo>
                <a:cubicBezTo>
                  <a:pt x="59157" y="1246906"/>
                  <a:pt x="62764" y="1260290"/>
                  <a:pt x="67628" y="1273407"/>
                </a:cubicBezTo>
                <a:lnTo>
                  <a:pt x="35948" y="1273407"/>
                </a:lnTo>
                <a:cubicBezTo>
                  <a:pt x="31001" y="1261338"/>
                  <a:pt x="27043" y="1248373"/>
                  <a:pt x="24074" y="1234513"/>
                </a:cubicBezTo>
                <a:cubicBezTo>
                  <a:pt x="21106" y="1220653"/>
                  <a:pt x="19584" y="1206088"/>
                  <a:pt x="19508" y="1190819"/>
                </a:cubicBezTo>
                <a:cubicBezTo>
                  <a:pt x="19399" y="1158693"/>
                  <a:pt x="24487" y="1128319"/>
                  <a:pt x="34773" y="1099698"/>
                </a:cubicBezTo>
                <a:cubicBezTo>
                  <a:pt x="45058" y="1071076"/>
                  <a:pt x="61191" y="1044054"/>
                  <a:pt x="83173" y="1018632"/>
                </a:cubicBezTo>
                <a:close/>
                <a:moveTo>
                  <a:pt x="4581306" y="919887"/>
                </a:moveTo>
                <a:lnTo>
                  <a:pt x="4785617" y="919887"/>
                </a:lnTo>
                <a:lnTo>
                  <a:pt x="4777845" y="961442"/>
                </a:lnTo>
                <a:lnTo>
                  <a:pt x="4683719" y="1056098"/>
                </a:lnTo>
                <a:cubicBezTo>
                  <a:pt x="4693908" y="1058139"/>
                  <a:pt x="4704189" y="1061984"/>
                  <a:pt x="4714564" y="1067632"/>
                </a:cubicBezTo>
                <a:cubicBezTo>
                  <a:pt x="4724938" y="1073281"/>
                  <a:pt x="4733663" y="1081292"/>
                  <a:pt x="4740737" y="1091667"/>
                </a:cubicBezTo>
                <a:cubicBezTo>
                  <a:pt x="4747811" y="1102041"/>
                  <a:pt x="4751494" y="1115337"/>
                  <a:pt x="4751785" y="1131554"/>
                </a:cubicBezTo>
                <a:cubicBezTo>
                  <a:pt x="4751633" y="1151732"/>
                  <a:pt x="4746100" y="1170769"/>
                  <a:pt x="4735185" y="1188666"/>
                </a:cubicBezTo>
                <a:cubicBezTo>
                  <a:pt x="4724271" y="1206564"/>
                  <a:pt x="4708888" y="1221158"/>
                  <a:pt x="4689034" y="1232450"/>
                </a:cubicBezTo>
                <a:cubicBezTo>
                  <a:pt x="4669181" y="1243741"/>
                  <a:pt x="4645768" y="1249568"/>
                  <a:pt x="4618797" y="1249928"/>
                </a:cubicBezTo>
                <a:cubicBezTo>
                  <a:pt x="4596517" y="1249404"/>
                  <a:pt x="4577778" y="1245733"/>
                  <a:pt x="4562578" y="1238916"/>
                </a:cubicBezTo>
                <a:cubicBezTo>
                  <a:pt x="4547377" y="1232100"/>
                  <a:pt x="4535885" y="1225283"/>
                  <a:pt x="4528101" y="1218466"/>
                </a:cubicBezTo>
                <a:cubicBezTo>
                  <a:pt x="4520317" y="1211649"/>
                  <a:pt x="4516411" y="1207979"/>
                  <a:pt x="4516383" y="1207454"/>
                </a:cubicBezTo>
                <a:lnTo>
                  <a:pt x="4549302" y="1166767"/>
                </a:lnTo>
                <a:cubicBezTo>
                  <a:pt x="4549387" y="1167146"/>
                  <a:pt x="4552316" y="1169793"/>
                  <a:pt x="4558091" y="1174711"/>
                </a:cubicBezTo>
                <a:cubicBezTo>
                  <a:pt x="4563865" y="1179628"/>
                  <a:pt x="4571976" y="1184546"/>
                  <a:pt x="4582423" y="1189464"/>
                </a:cubicBezTo>
                <a:cubicBezTo>
                  <a:pt x="4592871" y="1194381"/>
                  <a:pt x="4605148" y="1197029"/>
                  <a:pt x="4619253" y="1197407"/>
                </a:cubicBezTo>
                <a:cubicBezTo>
                  <a:pt x="4639209" y="1196988"/>
                  <a:pt x="4655877" y="1191081"/>
                  <a:pt x="4669259" y="1179686"/>
                </a:cubicBezTo>
                <a:cubicBezTo>
                  <a:pt x="4682643" y="1168292"/>
                  <a:pt x="4689595" y="1153924"/>
                  <a:pt x="4690119" y="1136585"/>
                </a:cubicBezTo>
                <a:cubicBezTo>
                  <a:pt x="4689833" y="1123227"/>
                  <a:pt x="4684691" y="1112900"/>
                  <a:pt x="4674689" y="1105602"/>
                </a:cubicBezTo>
                <a:cubicBezTo>
                  <a:pt x="4664688" y="1098304"/>
                  <a:pt x="4651543" y="1094607"/>
                  <a:pt x="4635255" y="1094512"/>
                </a:cubicBezTo>
                <a:cubicBezTo>
                  <a:pt x="4630674" y="1094569"/>
                  <a:pt x="4626464" y="1094798"/>
                  <a:pt x="4622625" y="1095198"/>
                </a:cubicBezTo>
                <a:cubicBezTo>
                  <a:pt x="4618787" y="1095598"/>
                  <a:pt x="4616749" y="1095827"/>
                  <a:pt x="4616511" y="1095884"/>
                </a:cubicBezTo>
                <a:lnTo>
                  <a:pt x="4608738" y="1067073"/>
                </a:lnTo>
                <a:lnTo>
                  <a:pt x="4694687" y="979270"/>
                </a:lnTo>
                <a:cubicBezTo>
                  <a:pt x="4698313" y="975773"/>
                  <a:pt x="4701681" y="972934"/>
                  <a:pt x="4704793" y="970752"/>
                </a:cubicBezTo>
                <a:cubicBezTo>
                  <a:pt x="4707905" y="968570"/>
                  <a:pt x="4709561" y="967446"/>
                  <a:pt x="4709761" y="967379"/>
                </a:cubicBezTo>
                <a:lnTo>
                  <a:pt x="4709761" y="966466"/>
                </a:lnTo>
                <a:cubicBezTo>
                  <a:pt x="4709466" y="966523"/>
                  <a:pt x="4707315" y="966751"/>
                  <a:pt x="4703309" y="967151"/>
                </a:cubicBezTo>
                <a:cubicBezTo>
                  <a:pt x="4699303" y="967550"/>
                  <a:pt x="4695211" y="967779"/>
                  <a:pt x="4691033" y="967836"/>
                </a:cubicBezTo>
                <a:lnTo>
                  <a:pt x="4623369" y="967836"/>
                </a:lnTo>
                <a:lnTo>
                  <a:pt x="4615596" y="1006251"/>
                </a:lnTo>
                <a:lnTo>
                  <a:pt x="4564389" y="1006251"/>
                </a:lnTo>
                <a:close/>
                <a:moveTo>
                  <a:pt x="97225" y="667084"/>
                </a:moveTo>
                <a:cubicBezTo>
                  <a:pt x="90930" y="666956"/>
                  <a:pt x="83223" y="667551"/>
                  <a:pt x="74104" y="668869"/>
                </a:cubicBezTo>
                <a:cubicBezTo>
                  <a:pt x="64985" y="670187"/>
                  <a:pt x="56849" y="672996"/>
                  <a:pt x="49696" y="677297"/>
                </a:cubicBezTo>
                <a:cubicBezTo>
                  <a:pt x="42542" y="681598"/>
                  <a:pt x="38766" y="688158"/>
                  <a:pt x="38367" y="696978"/>
                </a:cubicBezTo>
                <a:cubicBezTo>
                  <a:pt x="38329" y="702253"/>
                  <a:pt x="39854" y="706498"/>
                  <a:pt x="42942" y="709714"/>
                </a:cubicBezTo>
                <a:cubicBezTo>
                  <a:pt x="46029" y="712929"/>
                  <a:pt x="50909" y="714582"/>
                  <a:pt x="57580" y="714671"/>
                </a:cubicBezTo>
                <a:cubicBezTo>
                  <a:pt x="64671" y="714494"/>
                  <a:pt x="71327" y="712204"/>
                  <a:pt x="77549" y="707801"/>
                </a:cubicBezTo>
                <a:cubicBezTo>
                  <a:pt x="83771" y="703399"/>
                  <a:pt x="89094" y="697946"/>
                  <a:pt x="93520" y="691442"/>
                </a:cubicBezTo>
                <a:cubicBezTo>
                  <a:pt x="97946" y="684938"/>
                  <a:pt x="101011" y="678445"/>
                  <a:pt x="102714" y="671964"/>
                </a:cubicBezTo>
                <a:lnTo>
                  <a:pt x="103934" y="667084"/>
                </a:lnTo>
                <a:close/>
                <a:moveTo>
                  <a:pt x="269558" y="613744"/>
                </a:moveTo>
                <a:cubicBezTo>
                  <a:pt x="261748" y="613791"/>
                  <a:pt x="254068" y="616271"/>
                  <a:pt x="246517" y="621186"/>
                </a:cubicBezTo>
                <a:cubicBezTo>
                  <a:pt x="238967" y="626100"/>
                  <a:pt x="232686" y="633166"/>
                  <a:pt x="227676" y="642383"/>
                </a:cubicBezTo>
                <a:cubicBezTo>
                  <a:pt x="222666" y="651601"/>
                  <a:pt x="220065" y="662687"/>
                  <a:pt x="219875" y="675642"/>
                </a:cubicBezTo>
                <a:cubicBezTo>
                  <a:pt x="219958" y="686575"/>
                  <a:pt x="222688" y="695125"/>
                  <a:pt x="228067" y="701294"/>
                </a:cubicBezTo>
                <a:cubicBezTo>
                  <a:pt x="233445" y="707462"/>
                  <a:pt x="240976" y="710600"/>
                  <a:pt x="250660" y="710708"/>
                </a:cubicBezTo>
                <a:cubicBezTo>
                  <a:pt x="259526" y="710550"/>
                  <a:pt x="267703" y="707614"/>
                  <a:pt x="275191" y="701899"/>
                </a:cubicBezTo>
                <a:cubicBezTo>
                  <a:pt x="282679" y="696185"/>
                  <a:pt x="288711" y="688641"/>
                  <a:pt x="293287" y="679267"/>
                </a:cubicBezTo>
                <a:cubicBezTo>
                  <a:pt x="297863" y="669894"/>
                  <a:pt x="300215" y="659640"/>
                  <a:pt x="300343" y="648504"/>
                </a:cubicBezTo>
                <a:cubicBezTo>
                  <a:pt x="300393" y="638785"/>
                  <a:pt x="297930" y="630628"/>
                  <a:pt x="292951" y="624035"/>
                </a:cubicBezTo>
                <a:cubicBezTo>
                  <a:pt x="287973" y="617441"/>
                  <a:pt x="280175" y="614010"/>
                  <a:pt x="269558" y="613744"/>
                </a:cubicBezTo>
                <a:close/>
                <a:moveTo>
                  <a:pt x="475702" y="613439"/>
                </a:moveTo>
                <a:cubicBezTo>
                  <a:pt x="466270" y="613537"/>
                  <a:pt x="457284" y="616119"/>
                  <a:pt x="448744" y="621186"/>
                </a:cubicBezTo>
                <a:cubicBezTo>
                  <a:pt x="440205" y="626253"/>
                  <a:pt x="433206" y="633217"/>
                  <a:pt x="427750" y="642079"/>
                </a:cubicBezTo>
                <a:cubicBezTo>
                  <a:pt x="422293" y="650940"/>
                  <a:pt x="419473" y="661112"/>
                  <a:pt x="419291" y="672593"/>
                </a:cubicBezTo>
                <a:cubicBezTo>
                  <a:pt x="419481" y="684307"/>
                  <a:pt x="422988" y="693506"/>
                  <a:pt x="429811" y="700189"/>
                </a:cubicBezTo>
                <a:cubicBezTo>
                  <a:pt x="436633" y="706871"/>
                  <a:pt x="445629" y="710276"/>
                  <a:pt x="456797" y="710403"/>
                </a:cubicBezTo>
                <a:cubicBezTo>
                  <a:pt x="466229" y="710315"/>
                  <a:pt x="475214" y="707781"/>
                  <a:pt x="483754" y="702803"/>
                </a:cubicBezTo>
                <a:cubicBezTo>
                  <a:pt x="492294" y="697824"/>
                  <a:pt x="499292" y="690932"/>
                  <a:pt x="504749" y="682125"/>
                </a:cubicBezTo>
                <a:cubicBezTo>
                  <a:pt x="510205" y="673318"/>
                  <a:pt x="513025" y="663127"/>
                  <a:pt x="513207" y="651554"/>
                </a:cubicBezTo>
                <a:cubicBezTo>
                  <a:pt x="513017" y="639960"/>
                  <a:pt x="509510" y="630749"/>
                  <a:pt x="502688" y="623920"/>
                </a:cubicBezTo>
                <a:cubicBezTo>
                  <a:pt x="495865" y="617092"/>
                  <a:pt x="486870" y="613598"/>
                  <a:pt x="475702" y="613439"/>
                </a:cubicBezTo>
                <a:close/>
                <a:moveTo>
                  <a:pt x="1250658" y="610391"/>
                </a:moveTo>
                <a:cubicBezTo>
                  <a:pt x="1240753" y="610518"/>
                  <a:pt x="1231897" y="613620"/>
                  <a:pt x="1224089" y="619698"/>
                </a:cubicBezTo>
                <a:cubicBezTo>
                  <a:pt x="1216281" y="625775"/>
                  <a:pt x="1210398" y="634065"/>
                  <a:pt x="1206440" y="644567"/>
                </a:cubicBezTo>
                <a:lnTo>
                  <a:pt x="1274749" y="644567"/>
                </a:lnTo>
                <a:cubicBezTo>
                  <a:pt x="1274775" y="644439"/>
                  <a:pt x="1274877" y="643473"/>
                  <a:pt x="1275055" y="641668"/>
                </a:cubicBezTo>
                <a:cubicBezTo>
                  <a:pt x="1275233" y="639862"/>
                  <a:pt x="1275334" y="637981"/>
                  <a:pt x="1275360" y="636023"/>
                </a:cubicBezTo>
                <a:cubicBezTo>
                  <a:pt x="1275264" y="627879"/>
                  <a:pt x="1273015" y="621586"/>
                  <a:pt x="1268612" y="617142"/>
                </a:cubicBezTo>
                <a:cubicBezTo>
                  <a:pt x="1264209" y="612699"/>
                  <a:pt x="1258225" y="610448"/>
                  <a:pt x="1250658" y="610391"/>
                </a:cubicBezTo>
                <a:close/>
                <a:moveTo>
                  <a:pt x="755358" y="610391"/>
                </a:moveTo>
                <a:cubicBezTo>
                  <a:pt x="745454" y="610518"/>
                  <a:pt x="736597" y="613620"/>
                  <a:pt x="728789" y="619698"/>
                </a:cubicBezTo>
                <a:cubicBezTo>
                  <a:pt x="720981" y="625775"/>
                  <a:pt x="715098" y="634065"/>
                  <a:pt x="711140" y="644567"/>
                </a:cubicBezTo>
                <a:lnTo>
                  <a:pt x="779449" y="644567"/>
                </a:lnTo>
                <a:cubicBezTo>
                  <a:pt x="779475" y="644439"/>
                  <a:pt x="779577" y="643473"/>
                  <a:pt x="779755" y="641668"/>
                </a:cubicBezTo>
                <a:cubicBezTo>
                  <a:pt x="779933" y="639862"/>
                  <a:pt x="780034" y="637981"/>
                  <a:pt x="780060" y="636023"/>
                </a:cubicBezTo>
                <a:cubicBezTo>
                  <a:pt x="779964" y="627879"/>
                  <a:pt x="777715" y="621586"/>
                  <a:pt x="773312" y="617142"/>
                </a:cubicBezTo>
                <a:cubicBezTo>
                  <a:pt x="768910" y="612699"/>
                  <a:pt x="762925" y="610448"/>
                  <a:pt x="755358" y="610391"/>
                </a:cubicBezTo>
                <a:close/>
                <a:moveTo>
                  <a:pt x="2155851" y="584216"/>
                </a:moveTo>
                <a:lnTo>
                  <a:pt x="2218296" y="584216"/>
                </a:lnTo>
                <a:lnTo>
                  <a:pt x="2197875" y="689364"/>
                </a:lnTo>
                <a:cubicBezTo>
                  <a:pt x="2197557" y="690920"/>
                  <a:pt x="2197278" y="692534"/>
                  <a:pt x="2197037" y="694204"/>
                </a:cubicBezTo>
                <a:cubicBezTo>
                  <a:pt x="2196795" y="695875"/>
                  <a:pt x="2196668" y="697412"/>
                  <a:pt x="2196656" y="698816"/>
                </a:cubicBezTo>
                <a:cubicBezTo>
                  <a:pt x="2196707" y="703473"/>
                  <a:pt x="2197900" y="706738"/>
                  <a:pt x="2200237" y="708612"/>
                </a:cubicBezTo>
                <a:cubicBezTo>
                  <a:pt x="2202574" y="710486"/>
                  <a:pt x="2205749" y="711388"/>
                  <a:pt x="2209762" y="711318"/>
                </a:cubicBezTo>
                <a:cubicBezTo>
                  <a:pt x="2211642" y="711292"/>
                  <a:pt x="2213217" y="711191"/>
                  <a:pt x="2214487" y="711013"/>
                </a:cubicBezTo>
                <a:cubicBezTo>
                  <a:pt x="2215757" y="710835"/>
                  <a:pt x="2216417" y="710733"/>
                  <a:pt x="2216468" y="710708"/>
                </a:cubicBezTo>
                <a:lnTo>
                  <a:pt x="2210981" y="739627"/>
                </a:lnTo>
                <a:cubicBezTo>
                  <a:pt x="2210829" y="739665"/>
                  <a:pt x="2209381" y="739818"/>
                  <a:pt x="2206638" y="740084"/>
                </a:cubicBezTo>
                <a:cubicBezTo>
                  <a:pt x="2203895" y="740350"/>
                  <a:pt x="2200771" y="740502"/>
                  <a:pt x="2197265" y="740540"/>
                </a:cubicBezTo>
                <a:cubicBezTo>
                  <a:pt x="2190917" y="740695"/>
                  <a:pt x="2184665" y="740116"/>
                  <a:pt x="2178509" y="738804"/>
                </a:cubicBezTo>
                <a:cubicBezTo>
                  <a:pt x="2172353" y="737492"/>
                  <a:pt x="2167229" y="734523"/>
                  <a:pt x="2163137" y="729896"/>
                </a:cubicBezTo>
                <a:cubicBezTo>
                  <a:pt x="2159045" y="725269"/>
                  <a:pt x="2156921" y="718060"/>
                  <a:pt x="2156765" y="708269"/>
                </a:cubicBezTo>
                <a:cubicBezTo>
                  <a:pt x="2156765" y="706122"/>
                  <a:pt x="2156917" y="703708"/>
                  <a:pt x="2157222" y="701027"/>
                </a:cubicBezTo>
                <a:cubicBezTo>
                  <a:pt x="2157526" y="698346"/>
                  <a:pt x="2157983" y="695475"/>
                  <a:pt x="2158592" y="692413"/>
                </a:cubicBezTo>
                <a:lnTo>
                  <a:pt x="2174122" y="613134"/>
                </a:lnTo>
                <a:lnTo>
                  <a:pt x="2150060" y="613134"/>
                </a:lnTo>
                <a:close/>
                <a:moveTo>
                  <a:pt x="1884578" y="584216"/>
                </a:moveTo>
                <a:lnTo>
                  <a:pt x="1958023" y="584216"/>
                </a:lnTo>
                <a:lnTo>
                  <a:pt x="1952233" y="613134"/>
                </a:lnTo>
                <a:lnTo>
                  <a:pt x="1933338" y="613134"/>
                </a:lnTo>
                <a:lnTo>
                  <a:pt x="1939129" y="689060"/>
                </a:lnTo>
                <a:cubicBezTo>
                  <a:pt x="1939357" y="693094"/>
                  <a:pt x="1939281" y="696842"/>
                  <a:pt x="1938900" y="700305"/>
                </a:cubicBezTo>
                <a:cubicBezTo>
                  <a:pt x="1938519" y="703767"/>
                  <a:pt x="1938291" y="705609"/>
                  <a:pt x="1938214" y="705831"/>
                </a:cubicBezTo>
                <a:lnTo>
                  <a:pt x="1939433" y="705831"/>
                </a:lnTo>
                <a:cubicBezTo>
                  <a:pt x="1939472" y="705609"/>
                  <a:pt x="1940005" y="703767"/>
                  <a:pt x="1941033" y="700305"/>
                </a:cubicBezTo>
                <a:cubicBezTo>
                  <a:pt x="1942062" y="696842"/>
                  <a:pt x="1943357" y="693094"/>
                  <a:pt x="1944919" y="689060"/>
                </a:cubicBezTo>
                <a:lnTo>
                  <a:pt x="1994594" y="584520"/>
                </a:lnTo>
                <a:lnTo>
                  <a:pt x="2028726" y="584520"/>
                </a:lnTo>
                <a:lnTo>
                  <a:pt x="2037259" y="689060"/>
                </a:lnTo>
                <a:cubicBezTo>
                  <a:pt x="2037488" y="693094"/>
                  <a:pt x="2037412" y="696842"/>
                  <a:pt x="2037031" y="700305"/>
                </a:cubicBezTo>
                <a:cubicBezTo>
                  <a:pt x="2036650" y="703767"/>
                  <a:pt x="2036421" y="705609"/>
                  <a:pt x="2036345" y="705831"/>
                </a:cubicBezTo>
                <a:lnTo>
                  <a:pt x="2037564" y="705831"/>
                </a:lnTo>
                <a:cubicBezTo>
                  <a:pt x="2037602" y="705609"/>
                  <a:pt x="2038135" y="703767"/>
                  <a:pt x="2039164" y="700305"/>
                </a:cubicBezTo>
                <a:cubicBezTo>
                  <a:pt x="2040192" y="696842"/>
                  <a:pt x="2041488" y="693094"/>
                  <a:pt x="2043050" y="689060"/>
                </a:cubicBezTo>
                <a:lnTo>
                  <a:pt x="2078401" y="613134"/>
                </a:lnTo>
                <a:lnTo>
                  <a:pt x="2059811" y="613134"/>
                </a:lnTo>
                <a:lnTo>
                  <a:pt x="2065297" y="584216"/>
                </a:lnTo>
                <a:lnTo>
                  <a:pt x="2141182" y="584216"/>
                </a:lnTo>
                <a:lnTo>
                  <a:pt x="2135695" y="613134"/>
                </a:lnTo>
                <a:lnTo>
                  <a:pt x="2116800" y="613134"/>
                </a:lnTo>
                <a:lnTo>
                  <a:pt x="2056459" y="739626"/>
                </a:lnTo>
                <a:lnTo>
                  <a:pt x="2012270" y="739626"/>
                </a:lnTo>
                <a:lnTo>
                  <a:pt x="2003736" y="648505"/>
                </a:lnTo>
                <a:cubicBezTo>
                  <a:pt x="2003482" y="644325"/>
                  <a:pt x="2003457" y="640488"/>
                  <a:pt x="2003660" y="636994"/>
                </a:cubicBezTo>
                <a:cubicBezTo>
                  <a:pt x="2003863" y="633501"/>
                  <a:pt x="2003990" y="631646"/>
                  <a:pt x="2004041" y="631430"/>
                </a:cubicBezTo>
                <a:lnTo>
                  <a:pt x="2003127" y="631430"/>
                </a:lnTo>
                <a:cubicBezTo>
                  <a:pt x="2003102" y="631646"/>
                  <a:pt x="2002543" y="633501"/>
                  <a:pt x="2001451" y="636994"/>
                </a:cubicBezTo>
                <a:cubicBezTo>
                  <a:pt x="2000359" y="640488"/>
                  <a:pt x="1998886" y="644325"/>
                  <a:pt x="1997032" y="648505"/>
                </a:cubicBezTo>
                <a:lnTo>
                  <a:pt x="1952538" y="739626"/>
                </a:lnTo>
                <a:lnTo>
                  <a:pt x="1908653" y="739626"/>
                </a:lnTo>
                <a:lnTo>
                  <a:pt x="1897377" y="613134"/>
                </a:lnTo>
                <a:lnTo>
                  <a:pt x="1878787" y="613134"/>
                </a:lnTo>
                <a:close/>
                <a:moveTo>
                  <a:pt x="1739566" y="580559"/>
                </a:moveTo>
                <a:cubicBezTo>
                  <a:pt x="1748529" y="580534"/>
                  <a:pt x="1757170" y="581733"/>
                  <a:pt x="1765491" y="584156"/>
                </a:cubicBezTo>
                <a:cubicBezTo>
                  <a:pt x="1773811" y="586578"/>
                  <a:pt x="1780422" y="590371"/>
                  <a:pt x="1785324" y="595534"/>
                </a:cubicBezTo>
                <a:cubicBezTo>
                  <a:pt x="1790226" y="600697"/>
                  <a:pt x="1792031" y="607377"/>
                  <a:pt x="1790738" y="615575"/>
                </a:cubicBezTo>
                <a:lnTo>
                  <a:pt x="1787386" y="632650"/>
                </a:lnTo>
                <a:lnTo>
                  <a:pt x="1754189" y="632650"/>
                </a:lnTo>
                <a:lnTo>
                  <a:pt x="1755712" y="623503"/>
                </a:lnTo>
                <a:cubicBezTo>
                  <a:pt x="1756188" y="618313"/>
                  <a:pt x="1754017" y="614895"/>
                  <a:pt x="1749201" y="613250"/>
                </a:cubicBezTo>
                <a:cubicBezTo>
                  <a:pt x="1744384" y="611604"/>
                  <a:pt x="1739545" y="610854"/>
                  <a:pt x="1734684" y="611000"/>
                </a:cubicBezTo>
                <a:cubicBezTo>
                  <a:pt x="1726891" y="611001"/>
                  <a:pt x="1720508" y="612373"/>
                  <a:pt x="1715537" y="615117"/>
                </a:cubicBezTo>
                <a:cubicBezTo>
                  <a:pt x="1710566" y="617862"/>
                  <a:pt x="1707998" y="621978"/>
                  <a:pt x="1707833" y="627466"/>
                </a:cubicBezTo>
                <a:cubicBezTo>
                  <a:pt x="1708214" y="633850"/>
                  <a:pt x="1712024" y="638654"/>
                  <a:pt x="1719263" y="641878"/>
                </a:cubicBezTo>
                <a:cubicBezTo>
                  <a:pt x="1726502" y="645103"/>
                  <a:pt x="1734884" y="648239"/>
                  <a:pt x="1744409" y="651288"/>
                </a:cubicBezTo>
                <a:cubicBezTo>
                  <a:pt x="1753934" y="654336"/>
                  <a:pt x="1762316" y="658787"/>
                  <a:pt x="1769555" y="664642"/>
                </a:cubicBezTo>
                <a:cubicBezTo>
                  <a:pt x="1776794" y="670496"/>
                  <a:pt x="1780604" y="679245"/>
                  <a:pt x="1780985" y="690888"/>
                </a:cubicBezTo>
                <a:cubicBezTo>
                  <a:pt x="1780612" y="706938"/>
                  <a:pt x="1773821" y="719633"/>
                  <a:pt x="1760613" y="728972"/>
                </a:cubicBezTo>
                <a:cubicBezTo>
                  <a:pt x="1747404" y="738311"/>
                  <a:pt x="1730014" y="743082"/>
                  <a:pt x="1708443" y="743284"/>
                </a:cubicBezTo>
                <a:cubicBezTo>
                  <a:pt x="1699270" y="743340"/>
                  <a:pt x="1689836" y="742077"/>
                  <a:pt x="1680140" y="739495"/>
                </a:cubicBezTo>
                <a:cubicBezTo>
                  <a:pt x="1670445" y="736912"/>
                  <a:pt x="1662543" y="732672"/>
                  <a:pt x="1656435" y="726773"/>
                </a:cubicBezTo>
                <a:cubicBezTo>
                  <a:pt x="1650326" y="720874"/>
                  <a:pt x="1648066" y="712978"/>
                  <a:pt x="1649654" y="703085"/>
                </a:cubicBezTo>
                <a:lnTo>
                  <a:pt x="1652702" y="687839"/>
                </a:lnTo>
                <a:lnTo>
                  <a:pt x="1685605" y="687839"/>
                </a:lnTo>
                <a:lnTo>
                  <a:pt x="1684082" y="695767"/>
                </a:lnTo>
                <a:cubicBezTo>
                  <a:pt x="1683280" y="700685"/>
                  <a:pt x="1684547" y="704400"/>
                  <a:pt x="1687883" y="706913"/>
                </a:cubicBezTo>
                <a:cubicBezTo>
                  <a:pt x="1691220" y="709426"/>
                  <a:pt x="1695352" y="711108"/>
                  <a:pt x="1700280" y="711961"/>
                </a:cubicBezTo>
                <a:cubicBezTo>
                  <a:pt x="1705209" y="712813"/>
                  <a:pt x="1709659" y="713209"/>
                  <a:pt x="1713630" y="713147"/>
                </a:cubicBezTo>
                <a:cubicBezTo>
                  <a:pt x="1722727" y="713064"/>
                  <a:pt x="1729859" y="711400"/>
                  <a:pt x="1735028" y="708154"/>
                </a:cubicBezTo>
                <a:cubicBezTo>
                  <a:pt x="1740196" y="704908"/>
                  <a:pt x="1742827" y="700575"/>
                  <a:pt x="1742923" y="695157"/>
                </a:cubicBezTo>
                <a:cubicBezTo>
                  <a:pt x="1742544" y="688990"/>
                  <a:pt x="1738749" y="684248"/>
                  <a:pt x="1731540" y="680931"/>
                </a:cubicBezTo>
                <a:cubicBezTo>
                  <a:pt x="1724332" y="677613"/>
                  <a:pt x="1715985" y="674301"/>
                  <a:pt x="1706499" y="670993"/>
                </a:cubicBezTo>
                <a:cubicBezTo>
                  <a:pt x="1697014" y="667685"/>
                  <a:pt x="1688667" y="662962"/>
                  <a:pt x="1681458" y="656824"/>
                </a:cubicBezTo>
                <a:cubicBezTo>
                  <a:pt x="1674249" y="650686"/>
                  <a:pt x="1670455" y="641713"/>
                  <a:pt x="1670076" y="629906"/>
                </a:cubicBezTo>
                <a:cubicBezTo>
                  <a:pt x="1670290" y="618649"/>
                  <a:pt x="1673719" y="609374"/>
                  <a:pt x="1680363" y="602080"/>
                </a:cubicBezTo>
                <a:cubicBezTo>
                  <a:pt x="1687008" y="594787"/>
                  <a:pt x="1695584" y="589372"/>
                  <a:pt x="1706093" y="585836"/>
                </a:cubicBezTo>
                <a:cubicBezTo>
                  <a:pt x="1716602" y="582301"/>
                  <a:pt x="1727760" y="580542"/>
                  <a:pt x="1739566" y="580559"/>
                </a:cubicBezTo>
                <a:close/>
                <a:moveTo>
                  <a:pt x="1464183" y="580559"/>
                </a:moveTo>
                <a:cubicBezTo>
                  <a:pt x="1477456" y="580577"/>
                  <a:pt x="1487988" y="584117"/>
                  <a:pt x="1495779" y="591178"/>
                </a:cubicBezTo>
                <a:cubicBezTo>
                  <a:pt x="1503570" y="598239"/>
                  <a:pt x="1507554" y="608707"/>
                  <a:pt x="1507732" y="622583"/>
                </a:cubicBezTo>
                <a:cubicBezTo>
                  <a:pt x="1507578" y="629337"/>
                  <a:pt x="1506498" y="637842"/>
                  <a:pt x="1504494" y="648097"/>
                </a:cubicBezTo>
                <a:cubicBezTo>
                  <a:pt x="1502490" y="658352"/>
                  <a:pt x="1500485" y="668237"/>
                  <a:pt x="1498480" y="677750"/>
                </a:cubicBezTo>
                <a:cubicBezTo>
                  <a:pt x="1496475" y="687264"/>
                  <a:pt x="1495393" y="694286"/>
                  <a:pt x="1495235" y="698816"/>
                </a:cubicBezTo>
                <a:cubicBezTo>
                  <a:pt x="1495286" y="703606"/>
                  <a:pt x="1496479" y="706909"/>
                  <a:pt x="1498816" y="708726"/>
                </a:cubicBezTo>
                <a:cubicBezTo>
                  <a:pt x="1501153" y="710543"/>
                  <a:pt x="1504328" y="711407"/>
                  <a:pt x="1508341" y="711318"/>
                </a:cubicBezTo>
                <a:cubicBezTo>
                  <a:pt x="1510221" y="711292"/>
                  <a:pt x="1511796" y="711191"/>
                  <a:pt x="1513066" y="711013"/>
                </a:cubicBezTo>
                <a:cubicBezTo>
                  <a:pt x="1514336" y="710835"/>
                  <a:pt x="1514996" y="710733"/>
                  <a:pt x="1515047" y="710708"/>
                </a:cubicBezTo>
                <a:lnTo>
                  <a:pt x="1509560" y="739627"/>
                </a:lnTo>
                <a:cubicBezTo>
                  <a:pt x="1509522" y="739665"/>
                  <a:pt x="1508151" y="739818"/>
                  <a:pt x="1505446" y="740084"/>
                </a:cubicBezTo>
                <a:cubicBezTo>
                  <a:pt x="1502741" y="740350"/>
                  <a:pt x="1498931" y="740502"/>
                  <a:pt x="1494017" y="740540"/>
                </a:cubicBezTo>
                <a:cubicBezTo>
                  <a:pt x="1488462" y="740687"/>
                  <a:pt x="1482756" y="740089"/>
                  <a:pt x="1476897" y="738748"/>
                </a:cubicBezTo>
                <a:cubicBezTo>
                  <a:pt x="1471038" y="737406"/>
                  <a:pt x="1466075" y="734440"/>
                  <a:pt x="1462010" y="729851"/>
                </a:cubicBezTo>
                <a:cubicBezTo>
                  <a:pt x="1457944" y="725262"/>
                  <a:pt x="1455824" y="718169"/>
                  <a:pt x="1455649" y="708574"/>
                </a:cubicBezTo>
                <a:cubicBezTo>
                  <a:pt x="1455796" y="702825"/>
                  <a:pt x="1456822" y="695044"/>
                  <a:pt x="1458728" y="685230"/>
                </a:cubicBezTo>
                <a:cubicBezTo>
                  <a:pt x="1460635" y="675416"/>
                  <a:pt x="1462542" y="665737"/>
                  <a:pt x="1464449" y="656193"/>
                </a:cubicBezTo>
                <a:cubicBezTo>
                  <a:pt x="1466357" y="646649"/>
                  <a:pt x="1467386" y="639408"/>
                  <a:pt x="1467536" y="634470"/>
                </a:cubicBezTo>
                <a:cubicBezTo>
                  <a:pt x="1467587" y="628628"/>
                  <a:pt x="1466038" y="624082"/>
                  <a:pt x="1462888" y="620830"/>
                </a:cubicBezTo>
                <a:cubicBezTo>
                  <a:pt x="1459738" y="617579"/>
                  <a:pt x="1454684" y="615928"/>
                  <a:pt x="1447724" y="615877"/>
                </a:cubicBezTo>
                <a:cubicBezTo>
                  <a:pt x="1434059" y="616341"/>
                  <a:pt x="1422299" y="621891"/>
                  <a:pt x="1412444" y="632527"/>
                </a:cubicBezTo>
                <a:cubicBezTo>
                  <a:pt x="1402588" y="643163"/>
                  <a:pt x="1396162" y="656105"/>
                  <a:pt x="1393165" y="671351"/>
                </a:cubicBezTo>
                <a:lnTo>
                  <a:pt x="1379754" y="739626"/>
                </a:lnTo>
                <a:lnTo>
                  <a:pt x="1341044" y="739626"/>
                </a:lnTo>
                <a:lnTo>
                  <a:pt x="1364514" y="619840"/>
                </a:lnTo>
                <a:cubicBezTo>
                  <a:pt x="1364838" y="617827"/>
                  <a:pt x="1364571" y="616214"/>
                  <a:pt x="1363714" y="615001"/>
                </a:cubicBezTo>
                <a:cubicBezTo>
                  <a:pt x="1362856" y="613788"/>
                  <a:pt x="1361294" y="613166"/>
                  <a:pt x="1359027" y="613134"/>
                </a:cubicBezTo>
                <a:lnTo>
                  <a:pt x="1341654" y="613134"/>
                </a:lnTo>
                <a:lnTo>
                  <a:pt x="1347140" y="584216"/>
                </a:lnTo>
                <a:lnTo>
                  <a:pt x="1387983" y="584216"/>
                </a:lnTo>
                <a:cubicBezTo>
                  <a:pt x="1394041" y="584235"/>
                  <a:pt x="1398461" y="585415"/>
                  <a:pt x="1401242" y="587755"/>
                </a:cubicBezTo>
                <a:cubicBezTo>
                  <a:pt x="1404023" y="590095"/>
                  <a:pt x="1405395" y="593481"/>
                  <a:pt x="1405357" y="597914"/>
                </a:cubicBezTo>
                <a:cubicBezTo>
                  <a:pt x="1405338" y="599797"/>
                  <a:pt x="1404995" y="602499"/>
                  <a:pt x="1404328" y="606019"/>
                </a:cubicBezTo>
                <a:cubicBezTo>
                  <a:pt x="1403661" y="609539"/>
                  <a:pt x="1402785" y="612622"/>
                  <a:pt x="1401699" y="615268"/>
                </a:cubicBezTo>
                <a:lnTo>
                  <a:pt x="1402309" y="615268"/>
                </a:lnTo>
                <a:cubicBezTo>
                  <a:pt x="1403236" y="613019"/>
                  <a:pt x="1406190" y="609162"/>
                  <a:pt x="1411171" y="603698"/>
                </a:cubicBezTo>
                <a:cubicBezTo>
                  <a:pt x="1416151" y="598235"/>
                  <a:pt x="1423079" y="593093"/>
                  <a:pt x="1431954" y="588272"/>
                </a:cubicBezTo>
                <a:cubicBezTo>
                  <a:pt x="1440828" y="583451"/>
                  <a:pt x="1451572" y="580880"/>
                  <a:pt x="1464183" y="580559"/>
                </a:cubicBezTo>
                <a:close/>
                <a:moveTo>
                  <a:pt x="1251573" y="580559"/>
                </a:moveTo>
                <a:cubicBezTo>
                  <a:pt x="1272283" y="580855"/>
                  <a:pt x="1287772" y="586350"/>
                  <a:pt x="1298040" y="597043"/>
                </a:cubicBezTo>
                <a:cubicBezTo>
                  <a:pt x="1308308" y="607737"/>
                  <a:pt x="1313435" y="621849"/>
                  <a:pt x="1313422" y="639379"/>
                </a:cubicBezTo>
                <a:cubicBezTo>
                  <a:pt x="1313206" y="646410"/>
                  <a:pt x="1312343" y="652754"/>
                  <a:pt x="1310833" y="658410"/>
                </a:cubicBezTo>
                <a:cubicBezTo>
                  <a:pt x="1309324" y="664066"/>
                  <a:pt x="1308461" y="667059"/>
                  <a:pt x="1308245" y="667388"/>
                </a:cubicBezTo>
                <a:lnTo>
                  <a:pt x="1201256" y="667388"/>
                </a:lnTo>
                <a:cubicBezTo>
                  <a:pt x="1201218" y="667452"/>
                  <a:pt x="1201065" y="668240"/>
                  <a:pt x="1200798" y="669753"/>
                </a:cubicBezTo>
                <a:cubicBezTo>
                  <a:pt x="1200531" y="671265"/>
                  <a:pt x="1200379" y="673121"/>
                  <a:pt x="1200341" y="675320"/>
                </a:cubicBezTo>
                <a:cubicBezTo>
                  <a:pt x="1200423" y="685737"/>
                  <a:pt x="1203841" y="694190"/>
                  <a:pt x="1210595" y="700679"/>
                </a:cubicBezTo>
                <a:cubicBezTo>
                  <a:pt x="1217348" y="707168"/>
                  <a:pt x="1226942" y="710511"/>
                  <a:pt x="1239375" y="710708"/>
                </a:cubicBezTo>
                <a:cubicBezTo>
                  <a:pt x="1247842" y="710497"/>
                  <a:pt x="1255709" y="709021"/>
                  <a:pt x="1262976" y="706279"/>
                </a:cubicBezTo>
                <a:cubicBezTo>
                  <a:pt x="1270243" y="703537"/>
                  <a:pt x="1276121" y="700795"/>
                  <a:pt x="1280609" y="698053"/>
                </a:cubicBezTo>
                <a:cubicBezTo>
                  <a:pt x="1285098" y="695312"/>
                  <a:pt x="1287408" y="693835"/>
                  <a:pt x="1287540" y="693624"/>
                </a:cubicBezTo>
                <a:lnTo>
                  <a:pt x="1297892" y="722886"/>
                </a:lnTo>
                <a:cubicBezTo>
                  <a:pt x="1297772" y="723138"/>
                  <a:pt x="1295034" y="724901"/>
                  <a:pt x="1289679" y="728174"/>
                </a:cubicBezTo>
                <a:cubicBezTo>
                  <a:pt x="1284323" y="731448"/>
                  <a:pt x="1277069" y="734722"/>
                  <a:pt x="1267919" y="737995"/>
                </a:cubicBezTo>
                <a:cubicBezTo>
                  <a:pt x="1258768" y="741269"/>
                  <a:pt x="1248440" y="743032"/>
                  <a:pt x="1236935" y="743284"/>
                </a:cubicBezTo>
                <a:cubicBezTo>
                  <a:pt x="1212581" y="742848"/>
                  <a:pt x="1193927" y="736413"/>
                  <a:pt x="1180974" y="723981"/>
                </a:cubicBezTo>
                <a:cubicBezTo>
                  <a:pt x="1168020" y="711548"/>
                  <a:pt x="1161484" y="695735"/>
                  <a:pt x="1161365" y="676540"/>
                </a:cubicBezTo>
                <a:cubicBezTo>
                  <a:pt x="1161518" y="658757"/>
                  <a:pt x="1165474" y="642652"/>
                  <a:pt x="1173232" y="628224"/>
                </a:cubicBezTo>
                <a:cubicBezTo>
                  <a:pt x="1180989" y="613796"/>
                  <a:pt x="1191627" y="602296"/>
                  <a:pt x="1205145" y="593726"/>
                </a:cubicBezTo>
                <a:cubicBezTo>
                  <a:pt x="1218663" y="585157"/>
                  <a:pt x="1234139" y="580767"/>
                  <a:pt x="1251573" y="580559"/>
                </a:cubicBezTo>
                <a:close/>
                <a:moveTo>
                  <a:pt x="1089241" y="580559"/>
                </a:moveTo>
                <a:cubicBezTo>
                  <a:pt x="1097638" y="580487"/>
                  <a:pt x="1106617" y="581645"/>
                  <a:pt x="1116176" y="584032"/>
                </a:cubicBezTo>
                <a:cubicBezTo>
                  <a:pt x="1125736" y="586419"/>
                  <a:pt x="1133654" y="590464"/>
                  <a:pt x="1139928" y="596167"/>
                </a:cubicBezTo>
                <a:cubicBezTo>
                  <a:pt x="1146203" y="601870"/>
                  <a:pt x="1148611" y="609660"/>
                  <a:pt x="1147153" y="619537"/>
                </a:cubicBezTo>
                <a:lnTo>
                  <a:pt x="1143191" y="639052"/>
                </a:lnTo>
                <a:lnTo>
                  <a:pt x="1109968" y="639052"/>
                </a:lnTo>
                <a:lnTo>
                  <a:pt x="1111796" y="629294"/>
                </a:lnTo>
                <a:cubicBezTo>
                  <a:pt x="1112393" y="624098"/>
                  <a:pt x="1110056" y="620160"/>
                  <a:pt x="1104786" y="617479"/>
                </a:cubicBezTo>
                <a:cubicBezTo>
                  <a:pt x="1099515" y="614798"/>
                  <a:pt x="1093216" y="613452"/>
                  <a:pt x="1085888" y="613439"/>
                </a:cubicBezTo>
                <a:cubicBezTo>
                  <a:pt x="1075301" y="613605"/>
                  <a:pt x="1065725" y="616424"/>
                  <a:pt x="1057158" y="621898"/>
                </a:cubicBezTo>
                <a:cubicBezTo>
                  <a:pt x="1048592" y="627371"/>
                  <a:pt x="1041770" y="634505"/>
                  <a:pt x="1036691" y="643298"/>
                </a:cubicBezTo>
                <a:cubicBezTo>
                  <a:pt x="1031613" y="652092"/>
                  <a:pt x="1029013" y="661552"/>
                  <a:pt x="1028891" y="671678"/>
                </a:cubicBezTo>
                <a:cubicBezTo>
                  <a:pt x="1028897" y="683043"/>
                  <a:pt x="1032390" y="692330"/>
                  <a:pt x="1039368" y="699540"/>
                </a:cubicBezTo>
                <a:cubicBezTo>
                  <a:pt x="1046347" y="706751"/>
                  <a:pt x="1056774" y="710473"/>
                  <a:pt x="1070648" y="710708"/>
                </a:cubicBezTo>
                <a:cubicBezTo>
                  <a:pt x="1080592" y="710467"/>
                  <a:pt x="1089424" y="708781"/>
                  <a:pt x="1097143" y="705649"/>
                </a:cubicBezTo>
                <a:cubicBezTo>
                  <a:pt x="1104863" y="702517"/>
                  <a:pt x="1110940" y="699385"/>
                  <a:pt x="1115375" y="696253"/>
                </a:cubicBezTo>
                <a:cubicBezTo>
                  <a:pt x="1119810" y="693121"/>
                  <a:pt x="1122071" y="691434"/>
                  <a:pt x="1122160" y="691193"/>
                </a:cubicBezTo>
                <a:lnTo>
                  <a:pt x="1132523" y="720451"/>
                </a:lnTo>
                <a:cubicBezTo>
                  <a:pt x="1132489" y="720732"/>
                  <a:pt x="1129915" y="722706"/>
                  <a:pt x="1124801" y="726370"/>
                </a:cubicBezTo>
                <a:cubicBezTo>
                  <a:pt x="1119687" y="730035"/>
                  <a:pt x="1112237" y="733699"/>
                  <a:pt x="1102449" y="737364"/>
                </a:cubicBezTo>
                <a:cubicBezTo>
                  <a:pt x="1092662" y="741029"/>
                  <a:pt x="1080741" y="743002"/>
                  <a:pt x="1066686" y="743284"/>
                </a:cubicBezTo>
                <a:cubicBezTo>
                  <a:pt x="1042143" y="742892"/>
                  <a:pt x="1023202" y="736369"/>
                  <a:pt x="1009864" y="723716"/>
                </a:cubicBezTo>
                <a:cubicBezTo>
                  <a:pt x="996525" y="711063"/>
                  <a:pt x="989774" y="694632"/>
                  <a:pt x="989610" y="674423"/>
                </a:cubicBezTo>
                <a:cubicBezTo>
                  <a:pt x="989767" y="658193"/>
                  <a:pt x="994088" y="642989"/>
                  <a:pt x="1002571" y="628811"/>
                </a:cubicBezTo>
                <a:cubicBezTo>
                  <a:pt x="1011054" y="614633"/>
                  <a:pt x="1022754" y="603114"/>
                  <a:pt x="1037672" y="594255"/>
                </a:cubicBezTo>
                <a:cubicBezTo>
                  <a:pt x="1052590" y="585396"/>
                  <a:pt x="1069780" y="580831"/>
                  <a:pt x="1089241" y="580559"/>
                </a:cubicBezTo>
                <a:close/>
                <a:moveTo>
                  <a:pt x="920416" y="580559"/>
                </a:moveTo>
                <a:cubicBezTo>
                  <a:pt x="929379" y="580534"/>
                  <a:pt x="938020" y="581733"/>
                  <a:pt x="946341" y="584156"/>
                </a:cubicBezTo>
                <a:cubicBezTo>
                  <a:pt x="954661" y="586578"/>
                  <a:pt x="961272" y="590371"/>
                  <a:pt x="966174" y="595534"/>
                </a:cubicBezTo>
                <a:cubicBezTo>
                  <a:pt x="971076" y="600697"/>
                  <a:pt x="972881" y="607377"/>
                  <a:pt x="971588" y="615575"/>
                </a:cubicBezTo>
                <a:lnTo>
                  <a:pt x="968236" y="632650"/>
                </a:lnTo>
                <a:lnTo>
                  <a:pt x="935039" y="632650"/>
                </a:lnTo>
                <a:lnTo>
                  <a:pt x="936562" y="623503"/>
                </a:lnTo>
                <a:cubicBezTo>
                  <a:pt x="937038" y="618313"/>
                  <a:pt x="934868" y="614895"/>
                  <a:pt x="930051" y="613250"/>
                </a:cubicBezTo>
                <a:cubicBezTo>
                  <a:pt x="925234" y="611604"/>
                  <a:pt x="920395" y="610854"/>
                  <a:pt x="915534" y="611000"/>
                </a:cubicBezTo>
                <a:cubicBezTo>
                  <a:pt x="907741" y="611001"/>
                  <a:pt x="901358" y="612373"/>
                  <a:pt x="896387" y="615117"/>
                </a:cubicBezTo>
                <a:cubicBezTo>
                  <a:pt x="891416" y="617862"/>
                  <a:pt x="888848" y="621978"/>
                  <a:pt x="888683" y="627466"/>
                </a:cubicBezTo>
                <a:cubicBezTo>
                  <a:pt x="889064" y="633850"/>
                  <a:pt x="892874" y="638654"/>
                  <a:pt x="900113" y="641878"/>
                </a:cubicBezTo>
                <a:cubicBezTo>
                  <a:pt x="907352" y="645103"/>
                  <a:pt x="915734" y="648239"/>
                  <a:pt x="925259" y="651288"/>
                </a:cubicBezTo>
                <a:cubicBezTo>
                  <a:pt x="934784" y="654336"/>
                  <a:pt x="943166" y="658787"/>
                  <a:pt x="950405" y="664642"/>
                </a:cubicBezTo>
                <a:cubicBezTo>
                  <a:pt x="957644" y="670496"/>
                  <a:pt x="961454" y="679245"/>
                  <a:pt x="961835" y="690888"/>
                </a:cubicBezTo>
                <a:cubicBezTo>
                  <a:pt x="961462" y="706938"/>
                  <a:pt x="954671" y="719633"/>
                  <a:pt x="941463" y="728972"/>
                </a:cubicBezTo>
                <a:cubicBezTo>
                  <a:pt x="928254" y="738311"/>
                  <a:pt x="910864" y="743082"/>
                  <a:pt x="889293" y="743284"/>
                </a:cubicBezTo>
                <a:cubicBezTo>
                  <a:pt x="880120" y="743340"/>
                  <a:pt x="870686" y="742077"/>
                  <a:pt x="860990" y="739495"/>
                </a:cubicBezTo>
                <a:cubicBezTo>
                  <a:pt x="851295" y="736912"/>
                  <a:pt x="843393" y="732672"/>
                  <a:pt x="837285" y="726773"/>
                </a:cubicBezTo>
                <a:cubicBezTo>
                  <a:pt x="831176" y="720874"/>
                  <a:pt x="828916" y="712978"/>
                  <a:pt x="830504" y="703085"/>
                </a:cubicBezTo>
                <a:lnTo>
                  <a:pt x="833552" y="687839"/>
                </a:lnTo>
                <a:lnTo>
                  <a:pt x="866455" y="687839"/>
                </a:lnTo>
                <a:lnTo>
                  <a:pt x="864932" y="695767"/>
                </a:lnTo>
                <a:cubicBezTo>
                  <a:pt x="864130" y="700685"/>
                  <a:pt x="865397" y="704400"/>
                  <a:pt x="868733" y="706913"/>
                </a:cubicBezTo>
                <a:cubicBezTo>
                  <a:pt x="872070" y="709426"/>
                  <a:pt x="876202" y="711108"/>
                  <a:pt x="881130" y="711961"/>
                </a:cubicBezTo>
                <a:cubicBezTo>
                  <a:pt x="886059" y="712813"/>
                  <a:pt x="890508" y="713209"/>
                  <a:pt x="894480" y="713147"/>
                </a:cubicBezTo>
                <a:cubicBezTo>
                  <a:pt x="903577" y="713064"/>
                  <a:pt x="910709" y="711400"/>
                  <a:pt x="915878" y="708154"/>
                </a:cubicBezTo>
                <a:cubicBezTo>
                  <a:pt x="921046" y="704908"/>
                  <a:pt x="923678" y="700575"/>
                  <a:pt x="923773" y="695157"/>
                </a:cubicBezTo>
                <a:cubicBezTo>
                  <a:pt x="923393" y="688990"/>
                  <a:pt x="919599" y="684248"/>
                  <a:pt x="912391" y="680931"/>
                </a:cubicBezTo>
                <a:cubicBezTo>
                  <a:pt x="905182" y="677613"/>
                  <a:pt x="896835" y="674301"/>
                  <a:pt x="887349" y="670993"/>
                </a:cubicBezTo>
                <a:cubicBezTo>
                  <a:pt x="877864" y="667685"/>
                  <a:pt x="869517" y="662962"/>
                  <a:pt x="862308" y="656824"/>
                </a:cubicBezTo>
                <a:cubicBezTo>
                  <a:pt x="855099" y="650686"/>
                  <a:pt x="851305" y="641713"/>
                  <a:pt x="850926" y="629906"/>
                </a:cubicBezTo>
                <a:cubicBezTo>
                  <a:pt x="851140" y="618649"/>
                  <a:pt x="854569" y="609374"/>
                  <a:pt x="861213" y="602080"/>
                </a:cubicBezTo>
                <a:cubicBezTo>
                  <a:pt x="867858" y="594787"/>
                  <a:pt x="876434" y="589372"/>
                  <a:pt x="886943" y="585836"/>
                </a:cubicBezTo>
                <a:cubicBezTo>
                  <a:pt x="897452" y="582301"/>
                  <a:pt x="908610" y="580542"/>
                  <a:pt x="920416" y="580559"/>
                </a:cubicBezTo>
                <a:close/>
                <a:moveTo>
                  <a:pt x="756273" y="580559"/>
                </a:moveTo>
                <a:cubicBezTo>
                  <a:pt x="776983" y="580855"/>
                  <a:pt x="792472" y="586350"/>
                  <a:pt x="802740" y="597043"/>
                </a:cubicBezTo>
                <a:cubicBezTo>
                  <a:pt x="813008" y="607737"/>
                  <a:pt x="818135" y="621849"/>
                  <a:pt x="818122" y="639379"/>
                </a:cubicBezTo>
                <a:cubicBezTo>
                  <a:pt x="817906" y="646410"/>
                  <a:pt x="817043" y="652754"/>
                  <a:pt x="815533" y="658410"/>
                </a:cubicBezTo>
                <a:cubicBezTo>
                  <a:pt x="814023" y="664066"/>
                  <a:pt x="813161" y="667059"/>
                  <a:pt x="812945" y="667388"/>
                </a:cubicBezTo>
                <a:lnTo>
                  <a:pt x="705956" y="667388"/>
                </a:lnTo>
                <a:cubicBezTo>
                  <a:pt x="705918" y="667452"/>
                  <a:pt x="705765" y="668240"/>
                  <a:pt x="705498" y="669753"/>
                </a:cubicBezTo>
                <a:cubicBezTo>
                  <a:pt x="705231" y="671265"/>
                  <a:pt x="705079" y="673121"/>
                  <a:pt x="705041" y="675320"/>
                </a:cubicBezTo>
                <a:cubicBezTo>
                  <a:pt x="705123" y="685737"/>
                  <a:pt x="708541" y="694190"/>
                  <a:pt x="715295" y="700679"/>
                </a:cubicBezTo>
                <a:cubicBezTo>
                  <a:pt x="722048" y="707168"/>
                  <a:pt x="731642" y="710511"/>
                  <a:pt x="744075" y="710708"/>
                </a:cubicBezTo>
                <a:cubicBezTo>
                  <a:pt x="752542" y="710497"/>
                  <a:pt x="760409" y="709021"/>
                  <a:pt x="767676" y="706279"/>
                </a:cubicBezTo>
                <a:cubicBezTo>
                  <a:pt x="774943" y="703537"/>
                  <a:pt x="780821" y="700795"/>
                  <a:pt x="785309" y="698053"/>
                </a:cubicBezTo>
                <a:cubicBezTo>
                  <a:pt x="789798" y="695312"/>
                  <a:pt x="792108" y="693835"/>
                  <a:pt x="792239" y="693624"/>
                </a:cubicBezTo>
                <a:lnTo>
                  <a:pt x="802592" y="722886"/>
                </a:lnTo>
                <a:cubicBezTo>
                  <a:pt x="802472" y="723138"/>
                  <a:pt x="799734" y="724901"/>
                  <a:pt x="794378" y="728174"/>
                </a:cubicBezTo>
                <a:cubicBezTo>
                  <a:pt x="789023" y="731448"/>
                  <a:pt x="781770" y="734722"/>
                  <a:pt x="772619" y="737995"/>
                </a:cubicBezTo>
                <a:cubicBezTo>
                  <a:pt x="763468" y="741269"/>
                  <a:pt x="753140" y="743032"/>
                  <a:pt x="741635" y="743284"/>
                </a:cubicBezTo>
                <a:cubicBezTo>
                  <a:pt x="717281" y="742848"/>
                  <a:pt x="698627" y="736413"/>
                  <a:pt x="685674" y="723981"/>
                </a:cubicBezTo>
                <a:cubicBezTo>
                  <a:pt x="672720" y="711548"/>
                  <a:pt x="666184" y="695735"/>
                  <a:pt x="666064" y="676540"/>
                </a:cubicBezTo>
                <a:cubicBezTo>
                  <a:pt x="666218" y="658757"/>
                  <a:pt x="670174" y="642652"/>
                  <a:pt x="677932" y="628224"/>
                </a:cubicBezTo>
                <a:cubicBezTo>
                  <a:pt x="685689" y="613796"/>
                  <a:pt x="696327" y="602296"/>
                  <a:pt x="709845" y="593726"/>
                </a:cubicBezTo>
                <a:cubicBezTo>
                  <a:pt x="723363" y="585157"/>
                  <a:pt x="738839" y="580767"/>
                  <a:pt x="756273" y="580559"/>
                </a:cubicBezTo>
                <a:close/>
                <a:moveTo>
                  <a:pt x="478751" y="580559"/>
                </a:moveTo>
                <a:cubicBezTo>
                  <a:pt x="500628" y="580862"/>
                  <a:pt x="518291" y="587181"/>
                  <a:pt x="531738" y="599517"/>
                </a:cubicBezTo>
                <a:cubicBezTo>
                  <a:pt x="545186" y="611853"/>
                  <a:pt x="552102" y="628385"/>
                  <a:pt x="552488" y="649114"/>
                </a:cubicBezTo>
                <a:cubicBezTo>
                  <a:pt x="552207" y="667460"/>
                  <a:pt x="547423" y="683684"/>
                  <a:pt x="538137" y="697787"/>
                </a:cubicBezTo>
                <a:cubicBezTo>
                  <a:pt x="528852" y="711890"/>
                  <a:pt x="516754" y="722960"/>
                  <a:pt x="501844" y="730998"/>
                </a:cubicBezTo>
                <a:cubicBezTo>
                  <a:pt x="486934" y="739037"/>
                  <a:pt x="470902" y="743132"/>
                  <a:pt x="453747" y="743284"/>
                </a:cubicBezTo>
                <a:cubicBezTo>
                  <a:pt x="432003" y="743006"/>
                  <a:pt x="414379" y="736712"/>
                  <a:pt x="400874" y="724401"/>
                </a:cubicBezTo>
                <a:cubicBezTo>
                  <a:pt x="387370" y="712090"/>
                  <a:pt x="380415" y="695431"/>
                  <a:pt x="380010" y="674423"/>
                </a:cubicBezTo>
                <a:cubicBezTo>
                  <a:pt x="380280" y="656273"/>
                  <a:pt x="385019" y="640166"/>
                  <a:pt x="394226" y="626100"/>
                </a:cubicBezTo>
                <a:cubicBezTo>
                  <a:pt x="403432" y="612035"/>
                  <a:pt x="415485" y="600969"/>
                  <a:pt x="430384" y="592900"/>
                </a:cubicBezTo>
                <a:cubicBezTo>
                  <a:pt x="445283" y="584832"/>
                  <a:pt x="461405" y="580718"/>
                  <a:pt x="478751" y="580559"/>
                </a:cubicBezTo>
                <a:close/>
                <a:moveTo>
                  <a:pt x="92955" y="580559"/>
                </a:moveTo>
                <a:cubicBezTo>
                  <a:pt x="102279" y="580489"/>
                  <a:pt x="111161" y="581914"/>
                  <a:pt x="119600" y="584833"/>
                </a:cubicBezTo>
                <a:cubicBezTo>
                  <a:pt x="128040" y="587753"/>
                  <a:pt x="134955" y="592585"/>
                  <a:pt x="140347" y="599331"/>
                </a:cubicBezTo>
                <a:cubicBezTo>
                  <a:pt x="145738" y="606077"/>
                  <a:pt x="148524" y="615154"/>
                  <a:pt x="148705" y="626563"/>
                </a:cubicBezTo>
                <a:cubicBezTo>
                  <a:pt x="148547" y="632874"/>
                  <a:pt x="147442" y="640790"/>
                  <a:pt x="145389" y="650312"/>
                </a:cubicBezTo>
                <a:cubicBezTo>
                  <a:pt x="143336" y="659834"/>
                  <a:pt x="141284" y="669101"/>
                  <a:pt x="139231" y="678114"/>
                </a:cubicBezTo>
                <a:cubicBezTo>
                  <a:pt x="137179" y="687127"/>
                  <a:pt x="136074" y="694026"/>
                  <a:pt x="135916" y="698810"/>
                </a:cubicBezTo>
                <a:cubicBezTo>
                  <a:pt x="135966" y="703469"/>
                  <a:pt x="137159" y="706736"/>
                  <a:pt x="139494" y="708610"/>
                </a:cubicBezTo>
                <a:cubicBezTo>
                  <a:pt x="141828" y="710485"/>
                  <a:pt x="145000" y="711388"/>
                  <a:pt x="149009" y="711318"/>
                </a:cubicBezTo>
                <a:cubicBezTo>
                  <a:pt x="150889" y="711292"/>
                  <a:pt x="152464" y="711191"/>
                  <a:pt x="153734" y="711013"/>
                </a:cubicBezTo>
                <a:cubicBezTo>
                  <a:pt x="155004" y="710835"/>
                  <a:pt x="155664" y="710733"/>
                  <a:pt x="155715" y="710708"/>
                </a:cubicBezTo>
                <a:lnTo>
                  <a:pt x="150229" y="739627"/>
                </a:lnTo>
                <a:cubicBezTo>
                  <a:pt x="150260" y="739665"/>
                  <a:pt x="148979" y="739818"/>
                  <a:pt x="146384" y="740084"/>
                </a:cubicBezTo>
                <a:cubicBezTo>
                  <a:pt x="143789" y="740350"/>
                  <a:pt x="139690" y="740502"/>
                  <a:pt x="134089" y="740540"/>
                </a:cubicBezTo>
                <a:cubicBezTo>
                  <a:pt x="125270" y="740800"/>
                  <a:pt x="117402" y="739139"/>
                  <a:pt x="110482" y="735556"/>
                </a:cubicBezTo>
                <a:cubicBezTo>
                  <a:pt x="103563" y="731974"/>
                  <a:pt x="99347" y="724910"/>
                  <a:pt x="97835" y="714366"/>
                </a:cubicBezTo>
                <a:lnTo>
                  <a:pt x="97225" y="714366"/>
                </a:lnTo>
                <a:cubicBezTo>
                  <a:pt x="97291" y="714723"/>
                  <a:pt x="95261" y="717222"/>
                  <a:pt x="91137" y="721863"/>
                </a:cubicBezTo>
                <a:cubicBezTo>
                  <a:pt x="87012" y="726504"/>
                  <a:pt x="81007" y="731145"/>
                  <a:pt x="73121" y="735786"/>
                </a:cubicBezTo>
                <a:cubicBezTo>
                  <a:pt x="65236" y="740428"/>
                  <a:pt x="55684" y="742927"/>
                  <a:pt x="44466" y="743284"/>
                </a:cubicBezTo>
                <a:cubicBezTo>
                  <a:pt x="32218" y="743278"/>
                  <a:pt x="21837" y="739941"/>
                  <a:pt x="13323" y="733274"/>
                </a:cubicBezTo>
                <a:cubicBezTo>
                  <a:pt x="4809" y="726606"/>
                  <a:pt x="368" y="716643"/>
                  <a:pt x="0" y="703384"/>
                </a:cubicBezTo>
                <a:cubicBezTo>
                  <a:pt x="215" y="691628"/>
                  <a:pt x="3651" y="681872"/>
                  <a:pt x="10308" y="674115"/>
                </a:cubicBezTo>
                <a:cubicBezTo>
                  <a:pt x="16964" y="666358"/>
                  <a:pt x="25552" y="660252"/>
                  <a:pt x="36071" y="655797"/>
                </a:cubicBezTo>
                <a:cubicBezTo>
                  <a:pt x="46590" y="651342"/>
                  <a:pt x="57751" y="648190"/>
                  <a:pt x="69554" y="646340"/>
                </a:cubicBezTo>
                <a:cubicBezTo>
                  <a:pt x="81357" y="644490"/>
                  <a:pt x="92512" y="643594"/>
                  <a:pt x="103019" y="643652"/>
                </a:cubicBezTo>
                <a:lnTo>
                  <a:pt x="108508" y="643652"/>
                </a:lnTo>
                <a:cubicBezTo>
                  <a:pt x="108585" y="643385"/>
                  <a:pt x="108890" y="641783"/>
                  <a:pt x="109423" y="638846"/>
                </a:cubicBezTo>
                <a:cubicBezTo>
                  <a:pt x="109957" y="635909"/>
                  <a:pt x="110262" y="633239"/>
                  <a:pt x="110338" y="630835"/>
                </a:cubicBezTo>
                <a:cubicBezTo>
                  <a:pt x="110319" y="624694"/>
                  <a:pt x="108222" y="619964"/>
                  <a:pt x="104048" y="616645"/>
                </a:cubicBezTo>
                <a:cubicBezTo>
                  <a:pt x="99874" y="613327"/>
                  <a:pt x="93737" y="611648"/>
                  <a:pt x="85636" y="611610"/>
                </a:cubicBezTo>
                <a:cubicBezTo>
                  <a:pt x="77863" y="611787"/>
                  <a:pt x="70469" y="613027"/>
                  <a:pt x="63453" y="615329"/>
                </a:cubicBezTo>
                <a:cubicBezTo>
                  <a:pt x="56437" y="617630"/>
                  <a:pt x="50692" y="619932"/>
                  <a:pt x="46217" y="622234"/>
                </a:cubicBezTo>
                <a:cubicBezTo>
                  <a:pt x="41742" y="624536"/>
                  <a:pt x="39431" y="625776"/>
                  <a:pt x="39282" y="625953"/>
                </a:cubicBezTo>
                <a:lnTo>
                  <a:pt x="30450" y="597302"/>
                </a:lnTo>
                <a:cubicBezTo>
                  <a:pt x="30601" y="597095"/>
                  <a:pt x="33517" y="595648"/>
                  <a:pt x="39201" y="592961"/>
                </a:cubicBezTo>
                <a:cubicBezTo>
                  <a:pt x="44884" y="590274"/>
                  <a:pt x="52431" y="587587"/>
                  <a:pt x="61841" y="584899"/>
                </a:cubicBezTo>
                <a:cubicBezTo>
                  <a:pt x="71251" y="582212"/>
                  <a:pt x="81623" y="580765"/>
                  <a:pt x="92955" y="580559"/>
                </a:cubicBezTo>
                <a:close/>
                <a:moveTo>
                  <a:pt x="3091739" y="555222"/>
                </a:moveTo>
                <a:lnTo>
                  <a:pt x="3062173" y="707660"/>
                </a:lnTo>
                <a:lnTo>
                  <a:pt x="3090825" y="707660"/>
                </a:lnTo>
                <a:cubicBezTo>
                  <a:pt x="3098864" y="707673"/>
                  <a:pt x="3106331" y="706962"/>
                  <a:pt x="3113227" y="705526"/>
                </a:cubicBezTo>
                <a:cubicBezTo>
                  <a:pt x="3120123" y="704091"/>
                  <a:pt x="3126677" y="701855"/>
                  <a:pt x="3132887" y="698819"/>
                </a:cubicBezTo>
                <a:cubicBezTo>
                  <a:pt x="3147854" y="691006"/>
                  <a:pt x="3159677" y="679421"/>
                  <a:pt x="3168358" y="664063"/>
                </a:cubicBezTo>
                <a:cubicBezTo>
                  <a:pt x="3177039" y="648705"/>
                  <a:pt x="3181471" y="631632"/>
                  <a:pt x="3181655" y="612844"/>
                </a:cubicBezTo>
                <a:cubicBezTo>
                  <a:pt x="3181604" y="599449"/>
                  <a:pt x="3179115" y="588435"/>
                  <a:pt x="3174187" y="579803"/>
                </a:cubicBezTo>
                <a:cubicBezTo>
                  <a:pt x="3169260" y="571172"/>
                  <a:pt x="3162199" y="564808"/>
                  <a:pt x="3153004" y="560711"/>
                </a:cubicBezTo>
                <a:cubicBezTo>
                  <a:pt x="3148311" y="558748"/>
                  <a:pt x="3143295" y="557338"/>
                  <a:pt x="3137954" y="556480"/>
                </a:cubicBezTo>
                <a:cubicBezTo>
                  <a:pt x="3132614" y="555622"/>
                  <a:pt x="3126759" y="555203"/>
                  <a:pt x="3120390" y="555222"/>
                </a:cubicBezTo>
                <a:close/>
                <a:moveTo>
                  <a:pt x="2291382" y="541849"/>
                </a:moveTo>
                <a:lnTo>
                  <a:pt x="2328558" y="541849"/>
                </a:lnTo>
                <a:lnTo>
                  <a:pt x="2320328" y="584216"/>
                </a:lnTo>
                <a:lnTo>
                  <a:pt x="2355990" y="584216"/>
                </a:lnTo>
                <a:lnTo>
                  <a:pt x="2350503" y="613134"/>
                </a:lnTo>
                <a:lnTo>
                  <a:pt x="2314842" y="613134"/>
                </a:lnTo>
                <a:lnTo>
                  <a:pt x="2302345" y="678387"/>
                </a:lnTo>
                <a:cubicBezTo>
                  <a:pt x="2302040" y="680267"/>
                  <a:pt x="2301812" y="682148"/>
                  <a:pt x="2301659" y="684028"/>
                </a:cubicBezTo>
                <a:cubicBezTo>
                  <a:pt x="2301507" y="685908"/>
                  <a:pt x="2301431" y="687484"/>
                  <a:pt x="2301431" y="688754"/>
                </a:cubicBezTo>
                <a:cubicBezTo>
                  <a:pt x="2301742" y="697502"/>
                  <a:pt x="2304396" y="703257"/>
                  <a:pt x="2309394" y="706020"/>
                </a:cubicBezTo>
                <a:cubicBezTo>
                  <a:pt x="2314391" y="708784"/>
                  <a:pt x="2319865" y="710042"/>
                  <a:pt x="2325815" y="709794"/>
                </a:cubicBezTo>
                <a:cubicBezTo>
                  <a:pt x="2328304" y="709768"/>
                  <a:pt x="2330336" y="709667"/>
                  <a:pt x="2331911" y="709489"/>
                </a:cubicBezTo>
                <a:cubicBezTo>
                  <a:pt x="2333486" y="709311"/>
                  <a:pt x="2334298" y="709209"/>
                  <a:pt x="2334349" y="709184"/>
                </a:cubicBezTo>
                <a:lnTo>
                  <a:pt x="2328253" y="740237"/>
                </a:lnTo>
                <a:cubicBezTo>
                  <a:pt x="2328107" y="740275"/>
                  <a:pt x="2326875" y="740427"/>
                  <a:pt x="2324557" y="740693"/>
                </a:cubicBezTo>
                <a:cubicBezTo>
                  <a:pt x="2322240" y="740960"/>
                  <a:pt x="2319712" y="741112"/>
                  <a:pt x="2316975" y="741150"/>
                </a:cubicBezTo>
                <a:cubicBezTo>
                  <a:pt x="2307471" y="741239"/>
                  <a:pt x="2298554" y="739844"/>
                  <a:pt x="2290225" y="736966"/>
                </a:cubicBezTo>
                <a:cubicBezTo>
                  <a:pt x="2281896" y="734088"/>
                  <a:pt x="2275124" y="729196"/>
                  <a:pt x="2269909" y="722290"/>
                </a:cubicBezTo>
                <a:cubicBezTo>
                  <a:pt x="2264695" y="715385"/>
                  <a:pt x="2262006" y="705934"/>
                  <a:pt x="2261845" y="693938"/>
                </a:cubicBezTo>
                <a:cubicBezTo>
                  <a:pt x="2261851" y="691797"/>
                  <a:pt x="2261991" y="689523"/>
                  <a:pt x="2262264" y="687115"/>
                </a:cubicBezTo>
                <a:cubicBezTo>
                  <a:pt x="2262536" y="684708"/>
                  <a:pt x="2262904" y="682205"/>
                  <a:pt x="2263367" y="679607"/>
                </a:cubicBezTo>
                <a:lnTo>
                  <a:pt x="2276461" y="613134"/>
                </a:lnTo>
                <a:lnTo>
                  <a:pt x="2252396" y="613134"/>
                </a:lnTo>
                <a:lnTo>
                  <a:pt x="2258187" y="584216"/>
                </a:lnTo>
                <a:lnTo>
                  <a:pt x="2283160" y="584216"/>
                </a:lnTo>
                <a:close/>
                <a:moveTo>
                  <a:pt x="1586532" y="541849"/>
                </a:moveTo>
                <a:lnTo>
                  <a:pt x="1623708" y="541849"/>
                </a:lnTo>
                <a:lnTo>
                  <a:pt x="1615478" y="584216"/>
                </a:lnTo>
                <a:lnTo>
                  <a:pt x="1651140" y="584216"/>
                </a:lnTo>
                <a:lnTo>
                  <a:pt x="1645654" y="613134"/>
                </a:lnTo>
                <a:lnTo>
                  <a:pt x="1609992" y="613134"/>
                </a:lnTo>
                <a:lnTo>
                  <a:pt x="1597495" y="678387"/>
                </a:lnTo>
                <a:cubicBezTo>
                  <a:pt x="1597190" y="680267"/>
                  <a:pt x="1596962" y="682148"/>
                  <a:pt x="1596809" y="684028"/>
                </a:cubicBezTo>
                <a:cubicBezTo>
                  <a:pt x="1596657" y="685908"/>
                  <a:pt x="1596581" y="687484"/>
                  <a:pt x="1596581" y="688754"/>
                </a:cubicBezTo>
                <a:cubicBezTo>
                  <a:pt x="1596892" y="697502"/>
                  <a:pt x="1599546" y="703257"/>
                  <a:pt x="1604544" y="706020"/>
                </a:cubicBezTo>
                <a:cubicBezTo>
                  <a:pt x="1609541" y="708784"/>
                  <a:pt x="1615015" y="710042"/>
                  <a:pt x="1620965" y="709794"/>
                </a:cubicBezTo>
                <a:cubicBezTo>
                  <a:pt x="1623454" y="709768"/>
                  <a:pt x="1625486" y="709667"/>
                  <a:pt x="1627061" y="709489"/>
                </a:cubicBezTo>
                <a:cubicBezTo>
                  <a:pt x="1628636" y="709311"/>
                  <a:pt x="1629448" y="709209"/>
                  <a:pt x="1629499" y="709184"/>
                </a:cubicBezTo>
                <a:lnTo>
                  <a:pt x="1623403" y="740237"/>
                </a:lnTo>
                <a:cubicBezTo>
                  <a:pt x="1623257" y="740275"/>
                  <a:pt x="1622025" y="740427"/>
                  <a:pt x="1619707" y="740693"/>
                </a:cubicBezTo>
                <a:cubicBezTo>
                  <a:pt x="1617390" y="740960"/>
                  <a:pt x="1614862" y="741112"/>
                  <a:pt x="1612126" y="741150"/>
                </a:cubicBezTo>
                <a:cubicBezTo>
                  <a:pt x="1602621" y="741239"/>
                  <a:pt x="1593704" y="739844"/>
                  <a:pt x="1585375" y="736966"/>
                </a:cubicBezTo>
                <a:cubicBezTo>
                  <a:pt x="1577046" y="734088"/>
                  <a:pt x="1570274" y="729196"/>
                  <a:pt x="1565059" y="722290"/>
                </a:cubicBezTo>
                <a:cubicBezTo>
                  <a:pt x="1559845" y="715385"/>
                  <a:pt x="1557157" y="705934"/>
                  <a:pt x="1556995" y="693938"/>
                </a:cubicBezTo>
                <a:cubicBezTo>
                  <a:pt x="1557001" y="691797"/>
                  <a:pt x="1557141" y="689523"/>
                  <a:pt x="1557414" y="687115"/>
                </a:cubicBezTo>
                <a:cubicBezTo>
                  <a:pt x="1557686" y="684708"/>
                  <a:pt x="1558054" y="682205"/>
                  <a:pt x="1558517" y="679607"/>
                </a:cubicBezTo>
                <a:lnTo>
                  <a:pt x="1571611" y="613134"/>
                </a:lnTo>
                <a:lnTo>
                  <a:pt x="1547546" y="613134"/>
                </a:lnTo>
                <a:lnTo>
                  <a:pt x="1553337" y="584216"/>
                </a:lnTo>
                <a:lnTo>
                  <a:pt x="1578310" y="584216"/>
                </a:lnTo>
                <a:close/>
                <a:moveTo>
                  <a:pt x="3032303" y="523256"/>
                </a:moveTo>
                <a:lnTo>
                  <a:pt x="3122523" y="523256"/>
                </a:lnTo>
                <a:cubicBezTo>
                  <a:pt x="3132182" y="523237"/>
                  <a:pt x="3140907" y="523808"/>
                  <a:pt x="3148699" y="524969"/>
                </a:cubicBezTo>
                <a:cubicBezTo>
                  <a:pt x="3156490" y="526129"/>
                  <a:pt x="3163919" y="527994"/>
                  <a:pt x="3170987" y="530563"/>
                </a:cubicBezTo>
                <a:cubicBezTo>
                  <a:pt x="3187366" y="536524"/>
                  <a:pt x="3199917" y="546145"/>
                  <a:pt x="3208641" y="559426"/>
                </a:cubicBezTo>
                <a:cubicBezTo>
                  <a:pt x="3217365" y="572706"/>
                  <a:pt x="3221769" y="589496"/>
                  <a:pt x="3221850" y="609795"/>
                </a:cubicBezTo>
                <a:cubicBezTo>
                  <a:pt x="3221771" y="627047"/>
                  <a:pt x="3218647" y="643593"/>
                  <a:pt x="3212477" y="659431"/>
                </a:cubicBezTo>
                <a:cubicBezTo>
                  <a:pt x="3206307" y="675270"/>
                  <a:pt x="3197563" y="689329"/>
                  <a:pt x="3186247" y="701608"/>
                </a:cubicBezTo>
                <a:cubicBezTo>
                  <a:pt x="3174930" y="713887"/>
                  <a:pt x="3161512" y="723312"/>
                  <a:pt x="3145993" y="729884"/>
                </a:cubicBezTo>
                <a:cubicBezTo>
                  <a:pt x="3137681" y="733353"/>
                  <a:pt x="3129159" y="735852"/>
                  <a:pt x="3120428" y="737381"/>
                </a:cubicBezTo>
                <a:cubicBezTo>
                  <a:pt x="3111697" y="738909"/>
                  <a:pt x="3102337" y="739658"/>
                  <a:pt x="3092348" y="739626"/>
                </a:cubicBezTo>
                <a:lnTo>
                  <a:pt x="2990545" y="739626"/>
                </a:lnTo>
                <a:lnTo>
                  <a:pt x="2996337" y="709794"/>
                </a:lnTo>
                <a:lnTo>
                  <a:pt x="3021940" y="709794"/>
                </a:lnTo>
                <a:lnTo>
                  <a:pt x="3052420" y="553393"/>
                </a:lnTo>
                <a:lnTo>
                  <a:pt x="3026512" y="553393"/>
                </a:lnTo>
                <a:close/>
                <a:moveTo>
                  <a:pt x="2931693" y="523256"/>
                </a:moveTo>
                <a:lnTo>
                  <a:pt x="2966127" y="523256"/>
                </a:lnTo>
                <a:lnTo>
                  <a:pt x="2930170" y="707660"/>
                </a:lnTo>
                <a:lnTo>
                  <a:pt x="2976791" y="707660"/>
                </a:lnTo>
                <a:lnTo>
                  <a:pt x="2970393" y="739626"/>
                </a:lnTo>
                <a:lnTo>
                  <a:pt x="2839060" y="739626"/>
                </a:lnTo>
                <a:lnTo>
                  <a:pt x="2844850" y="707660"/>
                </a:lnTo>
                <a:lnTo>
                  <a:pt x="2891776" y="707660"/>
                </a:lnTo>
                <a:lnTo>
                  <a:pt x="2915544" y="587569"/>
                </a:lnTo>
                <a:cubicBezTo>
                  <a:pt x="2916217" y="583734"/>
                  <a:pt x="2916928" y="580279"/>
                  <a:pt x="2917677" y="577206"/>
                </a:cubicBezTo>
                <a:cubicBezTo>
                  <a:pt x="2918426" y="574132"/>
                  <a:pt x="2918832" y="572507"/>
                  <a:pt x="2918895" y="572329"/>
                </a:cubicBezTo>
                <a:lnTo>
                  <a:pt x="2918286" y="572329"/>
                </a:lnTo>
                <a:cubicBezTo>
                  <a:pt x="2918248" y="572443"/>
                  <a:pt x="2917258" y="573586"/>
                  <a:pt x="2915315" y="575758"/>
                </a:cubicBezTo>
                <a:cubicBezTo>
                  <a:pt x="2913373" y="577930"/>
                  <a:pt x="2910706" y="580444"/>
                  <a:pt x="2907316" y="583302"/>
                </a:cubicBezTo>
                <a:lnTo>
                  <a:pt x="2885072" y="601590"/>
                </a:lnTo>
                <a:lnTo>
                  <a:pt x="2865875" y="575682"/>
                </a:lnTo>
                <a:close/>
                <a:moveTo>
                  <a:pt x="2662731" y="523256"/>
                </a:moveTo>
                <a:lnTo>
                  <a:pt x="2852585" y="523256"/>
                </a:lnTo>
                <a:lnTo>
                  <a:pt x="2840092" y="587844"/>
                </a:lnTo>
                <a:lnTo>
                  <a:pt x="2805960" y="587844"/>
                </a:lnTo>
                <a:lnTo>
                  <a:pt x="2812360" y="555222"/>
                </a:lnTo>
                <a:lnTo>
                  <a:pt x="2771524" y="555222"/>
                </a:lnTo>
                <a:lnTo>
                  <a:pt x="2741355" y="709794"/>
                </a:lnTo>
                <a:lnTo>
                  <a:pt x="2767258" y="709794"/>
                </a:lnTo>
                <a:lnTo>
                  <a:pt x="2761468" y="739626"/>
                </a:lnTo>
                <a:lnTo>
                  <a:pt x="2669740" y="739626"/>
                </a:lnTo>
                <a:lnTo>
                  <a:pt x="2675530" y="709794"/>
                </a:lnTo>
                <a:lnTo>
                  <a:pt x="2701433" y="709794"/>
                </a:lnTo>
                <a:lnTo>
                  <a:pt x="2731603" y="555222"/>
                </a:lnTo>
                <a:lnTo>
                  <a:pt x="2690462" y="555222"/>
                </a:lnTo>
                <a:lnTo>
                  <a:pt x="2684368" y="587844"/>
                </a:lnTo>
                <a:lnTo>
                  <a:pt x="2650236" y="587844"/>
                </a:lnTo>
                <a:close/>
                <a:moveTo>
                  <a:pt x="2379498" y="523256"/>
                </a:moveTo>
                <a:lnTo>
                  <a:pt x="2441677" y="523256"/>
                </a:lnTo>
                <a:lnTo>
                  <a:pt x="2427046" y="599436"/>
                </a:lnTo>
                <a:cubicBezTo>
                  <a:pt x="2426214" y="603191"/>
                  <a:pt x="2425364" y="606337"/>
                  <a:pt x="2424494" y="608874"/>
                </a:cubicBezTo>
                <a:cubicBezTo>
                  <a:pt x="2423624" y="611412"/>
                  <a:pt x="2423154" y="612731"/>
                  <a:pt x="2423084" y="612833"/>
                </a:cubicBezTo>
                <a:lnTo>
                  <a:pt x="2423694" y="612833"/>
                </a:lnTo>
                <a:cubicBezTo>
                  <a:pt x="2424640" y="610709"/>
                  <a:pt x="2427590" y="607108"/>
                  <a:pt x="2432544" y="602030"/>
                </a:cubicBezTo>
                <a:cubicBezTo>
                  <a:pt x="2437498" y="596951"/>
                  <a:pt x="2444264" y="592177"/>
                  <a:pt x="2452842" y="587708"/>
                </a:cubicBezTo>
                <a:cubicBezTo>
                  <a:pt x="2461419" y="583239"/>
                  <a:pt x="2471617" y="580856"/>
                  <a:pt x="2483435" y="580559"/>
                </a:cubicBezTo>
                <a:cubicBezTo>
                  <a:pt x="2497012" y="580577"/>
                  <a:pt x="2507773" y="584117"/>
                  <a:pt x="2515716" y="591178"/>
                </a:cubicBezTo>
                <a:cubicBezTo>
                  <a:pt x="2523659" y="598239"/>
                  <a:pt x="2527720" y="608707"/>
                  <a:pt x="2527897" y="622583"/>
                </a:cubicBezTo>
                <a:cubicBezTo>
                  <a:pt x="2527743" y="629253"/>
                  <a:pt x="2526664" y="637757"/>
                  <a:pt x="2524660" y="648097"/>
                </a:cubicBezTo>
                <a:cubicBezTo>
                  <a:pt x="2522656" y="658437"/>
                  <a:pt x="2520651" y="668389"/>
                  <a:pt x="2518645" y="677953"/>
                </a:cubicBezTo>
                <a:cubicBezTo>
                  <a:pt x="2516640" y="687518"/>
                  <a:pt x="2515558" y="694472"/>
                  <a:pt x="2515400" y="698816"/>
                </a:cubicBezTo>
                <a:cubicBezTo>
                  <a:pt x="2515432" y="703606"/>
                  <a:pt x="2516588" y="706909"/>
                  <a:pt x="2518868" y="708726"/>
                </a:cubicBezTo>
                <a:cubicBezTo>
                  <a:pt x="2521147" y="710543"/>
                  <a:pt x="2524360" y="711407"/>
                  <a:pt x="2528507" y="711318"/>
                </a:cubicBezTo>
                <a:cubicBezTo>
                  <a:pt x="2530240" y="711292"/>
                  <a:pt x="2531726" y="711191"/>
                  <a:pt x="2532964" y="711013"/>
                </a:cubicBezTo>
                <a:cubicBezTo>
                  <a:pt x="2534203" y="710835"/>
                  <a:pt x="2534850" y="710733"/>
                  <a:pt x="2534908" y="710708"/>
                </a:cubicBezTo>
                <a:lnTo>
                  <a:pt x="2529421" y="739627"/>
                </a:lnTo>
                <a:cubicBezTo>
                  <a:pt x="2529377" y="739665"/>
                  <a:pt x="2528018" y="739818"/>
                  <a:pt x="2525344" y="740084"/>
                </a:cubicBezTo>
                <a:cubicBezTo>
                  <a:pt x="2522671" y="740350"/>
                  <a:pt x="2518950" y="740502"/>
                  <a:pt x="2514182" y="740540"/>
                </a:cubicBezTo>
                <a:cubicBezTo>
                  <a:pt x="2508528" y="740687"/>
                  <a:pt x="2502750" y="740089"/>
                  <a:pt x="2496848" y="738748"/>
                </a:cubicBezTo>
                <a:cubicBezTo>
                  <a:pt x="2490945" y="737406"/>
                  <a:pt x="2485957" y="734440"/>
                  <a:pt x="2481882" y="729851"/>
                </a:cubicBezTo>
                <a:cubicBezTo>
                  <a:pt x="2477807" y="725262"/>
                  <a:pt x="2475683" y="718169"/>
                  <a:pt x="2475510" y="708574"/>
                </a:cubicBezTo>
                <a:cubicBezTo>
                  <a:pt x="2475660" y="702825"/>
                  <a:pt x="2476713" y="695044"/>
                  <a:pt x="2478668" y="685230"/>
                </a:cubicBezTo>
                <a:cubicBezTo>
                  <a:pt x="2480623" y="675416"/>
                  <a:pt x="2482579" y="665737"/>
                  <a:pt x="2484536" y="656193"/>
                </a:cubicBezTo>
                <a:cubicBezTo>
                  <a:pt x="2486492" y="646649"/>
                  <a:pt x="2487547" y="639408"/>
                  <a:pt x="2487702" y="634470"/>
                </a:cubicBezTo>
                <a:cubicBezTo>
                  <a:pt x="2487714" y="628628"/>
                  <a:pt x="2486089" y="624082"/>
                  <a:pt x="2482825" y="620830"/>
                </a:cubicBezTo>
                <a:cubicBezTo>
                  <a:pt x="2479561" y="617579"/>
                  <a:pt x="2474583" y="615928"/>
                  <a:pt x="2467890" y="615877"/>
                </a:cubicBezTo>
                <a:cubicBezTo>
                  <a:pt x="2453831" y="616341"/>
                  <a:pt x="2441943" y="621891"/>
                  <a:pt x="2432228" y="632527"/>
                </a:cubicBezTo>
                <a:cubicBezTo>
                  <a:pt x="2422512" y="643163"/>
                  <a:pt x="2416112" y="656105"/>
                  <a:pt x="2413025" y="671351"/>
                </a:cubicBezTo>
                <a:lnTo>
                  <a:pt x="2399614" y="739626"/>
                </a:lnTo>
                <a:lnTo>
                  <a:pt x="2360905" y="739626"/>
                </a:lnTo>
                <a:lnTo>
                  <a:pt x="2397176" y="552174"/>
                </a:lnTo>
                <a:lnTo>
                  <a:pt x="2374011" y="552174"/>
                </a:lnTo>
                <a:close/>
                <a:moveTo>
                  <a:pt x="2191493" y="523256"/>
                </a:moveTo>
                <a:lnTo>
                  <a:pt x="2230489" y="523256"/>
                </a:lnTo>
                <a:lnTo>
                  <a:pt x="2223786" y="557661"/>
                </a:lnTo>
                <a:lnTo>
                  <a:pt x="2184790" y="557661"/>
                </a:lnTo>
                <a:close/>
                <a:moveTo>
                  <a:pt x="586959" y="523256"/>
                </a:moveTo>
                <a:lnTo>
                  <a:pt x="649415" y="523256"/>
                </a:lnTo>
                <a:lnTo>
                  <a:pt x="618020" y="686623"/>
                </a:lnTo>
                <a:cubicBezTo>
                  <a:pt x="617557" y="688656"/>
                  <a:pt x="617189" y="690688"/>
                  <a:pt x="616916" y="692721"/>
                </a:cubicBezTo>
                <a:cubicBezTo>
                  <a:pt x="616642" y="694753"/>
                  <a:pt x="616503" y="696481"/>
                  <a:pt x="616496" y="697904"/>
                </a:cubicBezTo>
                <a:cubicBezTo>
                  <a:pt x="616547" y="702521"/>
                  <a:pt x="617741" y="705634"/>
                  <a:pt x="620078" y="707241"/>
                </a:cubicBezTo>
                <a:cubicBezTo>
                  <a:pt x="622415" y="708848"/>
                  <a:pt x="625590" y="709597"/>
                  <a:pt x="629603" y="709489"/>
                </a:cubicBezTo>
                <a:cubicBezTo>
                  <a:pt x="631762" y="709476"/>
                  <a:pt x="633464" y="709426"/>
                  <a:pt x="634708" y="709337"/>
                </a:cubicBezTo>
                <a:cubicBezTo>
                  <a:pt x="635953" y="709248"/>
                  <a:pt x="636588" y="709197"/>
                  <a:pt x="636613" y="709184"/>
                </a:cubicBezTo>
                <a:lnTo>
                  <a:pt x="630517" y="739932"/>
                </a:lnTo>
                <a:cubicBezTo>
                  <a:pt x="630397" y="739970"/>
                  <a:pt x="629038" y="740122"/>
                  <a:pt x="626441" y="740389"/>
                </a:cubicBezTo>
                <a:cubicBezTo>
                  <a:pt x="623843" y="740655"/>
                  <a:pt x="620732" y="740807"/>
                  <a:pt x="617106" y="740845"/>
                </a:cubicBezTo>
                <a:cubicBezTo>
                  <a:pt x="610758" y="740979"/>
                  <a:pt x="604506" y="740238"/>
                  <a:pt x="598350" y="738624"/>
                </a:cubicBezTo>
                <a:cubicBezTo>
                  <a:pt x="592194" y="737010"/>
                  <a:pt x="587070" y="733721"/>
                  <a:pt x="582978" y="728757"/>
                </a:cubicBezTo>
                <a:cubicBezTo>
                  <a:pt x="578886" y="723793"/>
                  <a:pt x="576762" y="716355"/>
                  <a:pt x="576606" y="706440"/>
                </a:cubicBezTo>
                <a:cubicBezTo>
                  <a:pt x="576606" y="704147"/>
                  <a:pt x="576758" y="701645"/>
                  <a:pt x="577063" y="698933"/>
                </a:cubicBezTo>
                <a:cubicBezTo>
                  <a:pt x="577367" y="696221"/>
                  <a:pt x="577824" y="693337"/>
                  <a:pt x="578433" y="690282"/>
                </a:cubicBezTo>
                <a:lnTo>
                  <a:pt x="605229" y="552174"/>
                </a:lnTo>
                <a:lnTo>
                  <a:pt x="581173" y="552174"/>
                </a:lnTo>
                <a:close/>
                <a:moveTo>
                  <a:pt x="300952" y="523256"/>
                </a:moveTo>
                <a:lnTo>
                  <a:pt x="363436" y="523256"/>
                </a:lnTo>
                <a:lnTo>
                  <a:pt x="331432" y="689364"/>
                </a:lnTo>
                <a:cubicBezTo>
                  <a:pt x="331115" y="690920"/>
                  <a:pt x="330835" y="692534"/>
                  <a:pt x="330594" y="694204"/>
                </a:cubicBezTo>
                <a:cubicBezTo>
                  <a:pt x="330353" y="695875"/>
                  <a:pt x="330226" y="697412"/>
                  <a:pt x="330213" y="698816"/>
                </a:cubicBezTo>
                <a:cubicBezTo>
                  <a:pt x="330264" y="703473"/>
                  <a:pt x="331458" y="706738"/>
                  <a:pt x="333794" y="708611"/>
                </a:cubicBezTo>
                <a:cubicBezTo>
                  <a:pt x="336131" y="710485"/>
                  <a:pt x="339306" y="711387"/>
                  <a:pt x="343319" y="711317"/>
                </a:cubicBezTo>
                <a:cubicBezTo>
                  <a:pt x="345199" y="711292"/>
                  <a:pt x="346774" y="711190"/>
                  <a:pt x="348044" y="711013"/>
                </a:cubicBezTo>
                <a:cubicBezTo>
                  <a:pt x="349314" y="710835"/>
                  <a:pt x="349974" y="710734"/>
                  <a:pt x="350025" y="710708"/>
                </a:cubicBezTo>
                <a:lnTo>
                  <a:pt x="344234" y="739627"/>
                </a:lnTo>
                <a:cubicBezTo>
                  <a:pt x="344132" y="739665"/>
                  <a:pt x="342735" y="739818"/>
                  <a:pt x="340043" y="740084"/>
                </a:cubicBezTo>
                <a:cubicBezTo>
                  <a:pt x="337350" y="740350"/>
                  <a:pt x="333972" y="740502"/>
                  <a:pt x="329908" y="740540"/>
                </a:cubicBezTo>
                <a:cubicBezTo>
                  <a:pt x="319640" y="740800"/>
                  <a:pt x="311068" y="739139"/>
                  <a:pt x="304191" y="735556"/>
                </a:cubicBezTo>
                <a:cubicBezTo>
                  <a:pt x="297314" y="731973"/>
                  <a:pt x="293389" y="724908"/>
                  <a:pt x="292418" y="714362"/>
                </a:cubicBezTo>
                <a:lnTo>
                  <a:pt x="291808" y="714362"/>
                </a:lnTo>
                <a:cubicBezTo>
                  <a:pt x="286284" y="722626"/>
                  <a:pt x="278892" y="729463"/>
                  <a:pt x="269634" y="734874"/>
                </a:cubicBezTo>
                <a:cubicBezTo>
                  <a:pt x="260376" y="740284"/>
                  <a:pt x="250394" y="743087"/>
                  <a:pt x="239687" y="743284"/>
                </a:cubicBezTo>
                <a:cubicBezTo>
                  <a:pt x="220697" y="743056"/>
                  <a:pt x="206126" y="737194"/>
                  <a:pt x="195974" y="725696"/>
                </a:cubicBezTo>
                <a:cubicBezTo>
                  <a:pt x="185822" y="714198"/>
                  <a:pt x="180695" y="698428"/>
                  <a:pt x="180594" y="678387"/>
                </a:cubicBezTo>
                <a:cubicBezTo>
                  <a:pt x="180818" y="658844"/>
                  <a:pt x="184905" y="641762"/>
                  <a:pt x="192856" y="627139"/>
                </a:cubicBezTo>
                <a:cubicBezTo>
                  <a:pt x="200806" y="612517"/>
                  <a:pt x="211280" y="601130"/>
                  <a:pt x="224277" y="592979"/>
                </a:cubicBezTo>
                <a:cubicBezTo>
                  <a:pt x="237273" y="584828"/>
                  <a:pt x="251453" y="580688"/>
                  <a:pt x="266815" y="580559"/>
                </a:cubicBezTo>
                <a:cubicBezTo>
                  <a:pt x="275432" y="580476"/>
                  <a:pt x="283648" y="582163"/>
                  <a:pt x="291465" y="585620"/>
                </a:cubicBezTo>
                <a:cubicBezTo>
                  <a:pt x="299282" y="589077"/>
                  <a:pt x="305289" y="594798"/>
                  <a:pt x="309487" y="602783"/>
                </a:cubicBezTo>
                <a:lnTo>
                  <a:pt x="310096" y="602783"/>
                </a:lnTo>
                <a:cubicBezTo>
                  <a:pt x="310090" y="602676"/>
                  <a:pt x="310179" y="601673"/>
                  <a:pt x="310363" y="599777"/>
                </a:cubicBezTo>
                <a:cubicBezTo>
                  <a:pt x="310547" y="597881"/>
                  <a:pt x="310865" y="595737"/>
                  <a:pt x="311315" y="593345"/>
                </a:cubicBezTo>
                <a:lnTo>
                  <a:pt x="319240" y="552174"/>
                </a:lnTo>
                <a:lnTo>
                  <a:pt x="295161" y="552174"/>
                </a:lnTo>
                <a:close/>
                <a:moveTo>
                  <a:pt x="3592899" y="257509"/>
                </a:moveTo>
                <a:cubicBezTo>
                  <a:pt x="3586605" y="257381"/>
                  <a:pt x="3578898" y="257976"/>
                  <a:pt x="3569779" y="259294"/>
                </a:cubicBezTo>
                <a:cubicBezTo>
                  <a:pt x="3560660" y="260612"/>
                  <a:pt x="3552524" y="263421"/>
                  <a:pt x="3545371" y="267722"/>
                </a:cubicBezTo>
                <a:cubicBezTo>
                  <a:pt x="3538217" y="272023"/>
                  <a:pt x="3534441" y="278583"/>
                  <a:pt x="3534042" y="287403"/>
                </a:cubicBezTo>
                <a:cubicBezTo>
                  <a:pt x="3534004" y="292678"/>
                  <a:pt x="3535528" y="296923"/>
                  <a:pt x="3538616" y="300139"/>
                </a:cubicBezTo>
                <a:cubicBezTo>
                  <a:pt x="3541704" y="303354"/>
                  <a:pt x="3546583" y="305007"/>
                  <a:pt x="3553255" y="305096"/>
                </a:cubicBezTo>
                <a:cubicBezTo>
                  <a:pt x="3560346" y="304919"/>
                  <a:pt x="3567002" y="302629"/>
                  <a:pt x="3573224" y="298226"/>
                </a:cubicBezTo>
                <a:cubicBezTo>
                  <a:pt x="3579445" y="293824"/>
                  <a:pt x="3584769" y="288371"/>
                  <a:pt x="3589195" y="281867"/>
                </a:cubicBezTo>
                <a:cubicBezTo>
                  <a:pt x="3593621" y="275363"/>
                  <a:pt x="3596685" y="268870"/>
                  <a:pt x="3598389" y="262389"/>
                </a:cubicBezTo>
                <a:lnTo>
                  <a:pt x="3599609" y="257509"/>
                </a:lnTo>
                <a:close/>
                <a:moveTo>
                  <a:pt x="992871" y="233115"/>
                </a:moveTo>
                <a:cubicBezTo>
                  <a:pt x="983376" y="233449"/>
                  <a:pt x="975139" y="237129"/>
                  <a:pt x="968160" y="244156"/>
                </a:cubicBezTo>
                <a:cubicBezTo>
                  <a:pt x="961181" y="251182"/>
                  <a:pt x="957520" y="259553"/>
                  <a:pt x="957177" y="269268"/>
                </a:cubicBezTo>
                <a:cubicBezTo>
                  <a:pt x="957253" y="276485"/>
                  <a:pt x="959618" y="282301"/>
                  <a:pt x="964270" y="286715"/>
                </a:cubicBezTo>
                <a:cubicBezTo>
                  <a:pt x="968923" y="291130"/>
                  <a:pt x="975405" y="293399"/>
                  <a:pt x="983719" y="293523"/>
                </a:cubicBezTo>
                <a:cubicBezTo>
                  <a:pt x="993214" y="293265"/>
                  <a:pt x="1001452" y="289776"/>
                  <a:pt x="1008430" y="283054"/>
                </a:cubicBezTo>
                <a:cubicBezTo>
                  <a:pt x="1015409" y="276333"/>
                  <a:pt x="1019070" y="267924"/>
                  <a:pt x="1019413" y="257827"/>
                </a:cubicBezTo>
                <a:cubicBezTo>
                  <a:pt x="1019309" y="250791"/>
                  <a:pt x="1016887" y="244956"/>
                  <a:pt x="1012149" y="240323"/>
                </a:cubicBezTo>
                <a:cubicBezTo>
                  <a:pt x="1007410" y="235689"/>
                  <a:pt x="1000984" y="233287"/>
                  <a:pt x="992871" y="233115"/>
                </a:cubicBezTo>
                <a:close/>
                <a:moveTo>
                  <a:pt x="3974783" y="204169"/>
                </a:moveTo>
                <a:cubicBezTo>
                  <a:pt x="3966973" y="204216"/>
                  <a:pt x="3959292" y="206696"/>
                  <a:pt x="3951742" y="211611"/>
                </a:cubicBezTo>
                <a:cubicBezTo>
                  <a:pt x="3944192" y="216525"/>
                  <a:pt x="3937911" y="223591"/>
                  <a:pt x="3932901" y="232808"/>
                </a:cubicBezTo>
                <a:cubicBezTo>
                  <a:pt x="3927891" y="242026"/>
                  <a:pt x="3925290" y="253112"/>
                  <a:pt x="3925100" y="266067"/>
                </a:cubicBezTo>
                <a:cubicBezTo>
                  <a:pt x="3925183" y="277000"/>
                  <a:pt x="3927913" y="285550"/>
                  <a:pt x="3933292" y="291719"/>
                </a:cubicBezTo>
                <a:cubicBezTo>
                  <a:pt x="3938670" y="297887"/>
                  <a:pt x="3946201" y="301025"/>
                  <a:pt x="3955885" y="301133"/>
                </a:cubicBezTo>
                <a:cubicBezTo>
                  <a:pt x="3964750" y="300975"/>
                  <a:pt x="3972927" y="298039"/>
                  <a:pt x="3980416" y="292324"/>
                </a:cubicBezTo>
                <a:cubicBezTo>
                  <a:pt x="3987904" y="286610"/>
                  <a:pt x="3993936" y="279066"/>
                  <a:pt x="3998512" y="269692"/>
                </a:cubicBezTo>
                <a:cubicBezTo>
                  <a:pt x="4003087" y="260319"/>
                  <a:pt x="4005439" y="250065"/>
                  <a:pt x="4005567" y="238929"/>
                </a:cubicBezTo>
                <a:cubicBezTo>
                  <a:pt x="4005618" y="229210"/>
                  <a:pt x="4003155" y="221053"/>
                  <a:pt x="3998176" y="214460"/>
                </a:cubicBezTo>
                <a:cubicBezTo>
                  <a:pt x="3993198" y="207866"/>
                  <a:pt x="3985400" y="204435"/>
                  <a:pt x="3974783" y="204169"/>
                </a:cubicBezTo>
                <a:close/>
                <a:moveTo>
                  <a:pt x="2812733" y="204169"/>
                </a:moveTo>
                <a:cubicBezTo>
                  <a:pt x="2804923" y="204216"/>
                  <a:pt x="2797242" y="206696"/>
                  <a:pt x="2789692" y="211611"/>
                </a:cubicBezTo>
                <a:cubicBezTo>
                  <a:pt x="2782142" y="216525"/>
                  <a:pt x="2775861" y="223591"/>
                  <a:pt x="2770851" y="232808"/>
                </a:cubicBezTo>
                <a:cubicBezTo>
                  <a:pt x="2765841" y="242026"/>
                  <a:pt x="2763240" y="253112"/>
                  <a:pt x="2763050" y="266067"/>
                </a:cubicBezTo>
                <a:cubicBezTo>
                  <a:pt x="2763133" y="277000"/>
                  <a:pt x="2765863" y="285550"/>
                  <a:pt x="2771242" y="291719"/>
                </a:cubicBezTo>
                <a:cubicBezTo>
                  <a:pt x="2776620" y="297887"/>
                  <a:pt x="2784151" y="301025"/>
                  <a:pt x="2793835" y="301133"/>
                </a:cubicBezTo>
                <a:cubicBezTo>
                  <a:pt x="2802700" y="300975"/>
                  <a:pt x="2810878" y="298039"/>
                  <a:pt x="2818366" y="292324"/>
                </a:cubicBezTo>
                <a:cubicBezTo>
                  <a:pt x="2825854" y="286610"/>
                  <a:pt x="2831886" y="279066"/>
                  <a:pt x="2836462" y="269692"/>
                </a:cubicBezTo>
                <a:cubicBezTo>
                  <a:pt x="2841038" y="260319"/>
                  <a:pt x="2843390" y="250065"/>
                  <a:pt x="2843517" y="238929"/>
                </a:cubicBezTo>
                <a:cubicBezTo>
                  <a:pt x="2843568" y="229210"/>
                  <a:pt x="2841105" y="221053"/>
                  <a:pt x="2836126" y="214460"/>
                </a:cubicBezTo>
                <a:cubicBezTo>
                  <a:pt x="2831148" y="207866"/>
                  <a:pt x="2823350" y="204435"/>
                  <a:pt x="2812733" y="204169"/>
                </a:cubicBezTo>
                <a:close/>
                <a:moveTo>
                  <a:pt x="1304377" y="203864"/>
                </a:moveTo>
                <a:cubicBezTo>
                  <a:pt x="1294945" y="203962"/>
                  <a:pt x="1285959" y="206544"/>
                  <a:pt x="1277419" y="211611"/>
                </a:cubicBezTo>
                <a:cubicBezTo>
                  <a:pt x="1268879" y="216678"/>
                  <a:pt x="1261881" y="223642"/>
                  <a:pt x="1256425" y="232504"/>
                </a:cubicBezTo>
                <a:cubicBezTo>
                  <a:pt x="1250968" y="241365"/>
                  <a:pt x="1248148" y="251537"/>
                  <a:pt x="1247966" y="263018"/>
                </a:cubicBezTo>
                <a:cubicBezTo>
                  <a:pt x="1248156" y="274732"/>
                  <a:pt x="1251663" y="283931"/>
                  <a:pt x="1258486" y="290614"/>
                </a:cubicBezTo>
                <a:cubicBezTo>
                  <a:pt x="1265308" y="297296"/>
                  <a:pt x="1274304" y="300701"/>
                  <a:pt x="1285472" y="300828"/>
                </a:cubicBezTo>
                <a:cubicBezTo>
                  <a:pt x="1294904" y="300740"/>
                  <a:pt x="1303889" y="298206"/>
                  <a:pt x="1312429" y="293228"/>
                </a:cubicBezTo>
                <a:cubicBezTo>
                  <a:pt x="1320969" y="288249"/>
                  <a:pt x="1327967" y="281357"/>
                  <a:pt x="1333424" y="272550"/>
                </a:cubicBezTo>
                <a:cubicBezTo>
                  <a:pt x="1338880" y="263743"/>
                  <a:pt x="1341700" y="253552"/>
                  <a:pt x="1341882" y="241979"/>
                </a:cubicBezTo>
                <a:cubicBezTo>
                  <a:pt x="1341692" y="230385"/>
                  <a:pt x="1338185" y="221174"/>
                  <a:pt x="1331363" y="214345"/>
                </a:cubicBezTo>
                <a:cubicBezTo>
                  <a:pt x="1324540" y="207517"/>
                  <a:pt x="1315545" y="204023"/>
                  <a:pt x="1304377" y="203864"/>
                </a:cubicBezTo>
                <a:close/>
                <a:moveTo>
                  <a:pt x="3146133" y="200816"/>
                </a:moveTo>
                <a:cubicBezTo>
                  <a:pt x="3136228" y="200943"/>
                  <a:pt x="3127372" y="204045"/>
                  <a:pt x="3119564" y="210123"/>
                </a:cubicBezTo>
                <a:cubicBezTo>
                  <a:pt x="3111756" y="216200"/>
                  <a:pt x="3105873" y="224490"/>
                  <a:pt x="3101915" y="234992"/>
                </a:cubicBezTo>
                <a:lnTo>
                  <a:pt x="3170224" y="234992"/>
                </a:lnTo>
                <a:cubicBezTo>
                  <a:pt x="3170249" y="234864"/>
                  <a:pt x="3170351" y="233898"/>
                  <a:pt x="3170529" y="232093"/>
                </a:cubicBezTo>
                <a:cubicBezTo>
                  <a:pt x="3170707" y="230287"/>
                  <a:pt x="3170809" y="228406"/>
                  <a:pt x="3170835" y="226448"/>
                </a:cubicBezTo>
                <a:cubicBezTo>
                  <a:pt x="3170739" y="218304"/>
                  <a:pt x="3168490" y="212011"/>
                  <a:pt x="3164087" y="207567"/>
                </a:cubicBezTo>
                <a:cubicBezTo>
                  <a:pt x="3159684" y="203124"/>
                  <a:pt x="3153699" y="200873"/>
                  <a:pt x="3146133" y="200816"/>
                </a:cubicBezTo>
                <a:close/>
                <a:moveTo>
                  <a:pt x="1993608" y="200816"/>
                </a:moveTo>
                <a:cubicBezTo>
                  <a:pt x="1983704" y="200943"/>
                  <a:pt x="1974847" y="204045"/>
                  <a:pt x="1967039" y="210123"/>
                </a:cubicBezTo>
                <a:cubicBezTo>
                  <a:pt x="1959231" y="216200"/>
                  <a:pt x="1953348" y="224490"/>
                  <a:pt x="1949390" y="234992"/>
                </a:cubicBezTo>
                <a:lnTo>
                  <a:pt x="2017699" y="234992"/>
                </a:lnTo>
                <a:cubicBezTo>
                  <a:pt x="2017725" y="234864"/>
                  <a:pt x="2017827" y="233898"/>
                  <a:pt x="2018005" y="232093"/>
                </a:cubicBezTo>
                <a:cubicBezTo>
                  <a:pt x="2018183" y="230287"/>
                  <a:pt x="2018284" y="228406"/>
                  <a:pt x="2018310" y="226448"/>
                </a:cubicBezTo>
                <a:cubicBezTo>
                  <a:pt x="2018214" y="218304"/>
                  <a:pt x="2015965" y="212011"/>
                  <a:pt x="2011562" y="207567"/>
                </a:cubicBezTo>
                <a:cubicBezTo>
                  <a:pt x="2007160" y="203124"/>
                  <a:pt x="2001175" y="200873"/>
                  <a:pt x="1993608" y="200816"/>
                </a:cubicBezTo>
                <a:close/>
                <a:moveTo>
                  <a:pt x="996532" y="191567"/>
                </a:moveTo>
                <a:cubicBezTo>
                  <a:pt x="1016952" y="191956"/>
                  <a:pt x="1033252" y="198141"/>
                  <a:pt x="1045434" y="210122"/>
                </a:cubicBezTo>
                <a:cubicBezTo>
                  <a:pt x="1057616" y="222103"/>
                  <a:pt x="1063858" y="237547"/>
                  <a:pt x="1064162" y="256454"/>
                </a:cubicBezTo>
                <a:cubicBezTo>
                  <a:pt x="1063906" y="270681"/>
                  <a:pt x="1059750" y="283751"/>
                  <a:pt x="1051695" y="295662"/>
                </a:cubicBezTo>
                <a:cubicBezTo>
                  <a:pt x="1043639" y="307573"/>
                  <a:pt x="1033220" y="317146"/>
                  <a:pt x="1020436" y="324381"/>
                </a:cubicBezTo>
                <a:cubicBezTo>
                  <a:pt x="1007652" y="331615"/>
                  <a:pt x="994041" y="335331"/>
                  <a:pt x="979600" y="335528"/>
                </a:cubicBezTo>
                <a:cubicBezTo>
                  <a:pt x="959200" y="335206"/>
                  <a:pt x="942976" y="329230"/>
                  <a:pt x="930928" y="317601"/>
                </a:cubicBezTo>
                <a:cubicBezTo>
                  <a:pt x="918879" y="305972"/>
                  <a:pt x="912713" y="290624"/>
                  <a:pt x="912429" y="271556"/>
                </a:cubicBezTo>
                <a:cubicBezTo>
                  <a:pt x="912662" y="257605"/>
                  <a:pt x="916711" y="244591"/>
                  <a:pt x="924574" y="232516"/>
                </a:cubicBezTo>
                <a:cubicBezTo>
                  <a:pt x="932438" y="220441"/>
                  <a:pt x="942717" y="210653"/>
                  <a:pt x="955410" y="203154"/>
                </a:cubicBezTo>
                <a:cubicBezTo>
                  <a:pt x="968103" y="195654"/>
                  <a:pt x="981811" y="191792"/>
                  <a:pt x="996532" y="191567"/>
                </a:cubicBezTo>
                <a:close/>
                <a:moveTo>
                  <a:pt x="2536850" y="174641"/>
                </a:moveTo>
                <a:lnTo>
                  <a:pt x="2599296" y="174641"/>
                </a:lnTo>
                <a:lnTo>
                  <a:pt x="2578875" y="279789"/>
                </a:lnTo>
                <a:cubicBezTo>
                  <a:pt x="2578557" y="281345"/>
                  <a:pt x="2578278" y="282959"/>
                  <a:pt x="2578037" y="284629"/>
                </a:cubicBezTo>
                <a:cubicBezTo>
                  <a:pt x="2577795" y="286300"/>
                  <a:pt x="2577668" y="287837"/>
                  <a:pt x="2577656" y="289241"/>
                </a:cubicBezTo>
                <a:cubicBezTo>
                  <a:pt x="2577706" y="293898"/>
                  <a:pt x="2578900" y="297163"/>
                  <a:pt x="2581237" y="299037"/>
                </a:cubicBezTo>
                <a:cubicBezTo>
                  <a:pt x="2583574" y="300911"/>
                  <a:pt x="2586749" y="301813"/>
                  <a:pt x="2590762" y="301743"/>
                </a:cubicBezTo>
                <a:cubicBezTo>
                  <a:pt x="2592641" y="301717"/>
                  <a:pt x="2594216" y="301616"/>
                  <a:pt x="2595486" y="301438"/>
                </a:cubicBezTo>
                <a:cubicBezTo>
                  <a:pt x="2596756" y="301260"/>
                  <a:pt x="2597417" y="301158"/>
                  <a:pt x="2597468" y="301133"/>
                </a:cubicBezTo>
                <a:lnTo>
                  <a:pt x="2591981" y="330052"/>
                </a:lnTo>
                <a:cubicBezTo>
                  <a:pt x="2591829" y="330090"/>
                  <a:pt x="2590381" y="330243"/>
                  <a:pt x="2587638" y="330509"/>
                </a:cubicBezTo>
                <a:cubicBezTo>
                  <a:pt x="2584895" y="330775"/>
                  <a:pt x="2581770" y="330927"/>
                  <a:pt x="2578265" y="330966"/>
                </a:cubicBezTo>
                <a:cubicBezTo>
                  <a:pt x="2571917" y="331120"/>
                  <a:pt x="2565665" y="330541"/>
                  <a:pt x="2559509" y="329229"/>
                </a:cubicBezTo>
                <a:cubicBezTo>
                  <a:pt x="2553353" y="327917"/>
                  <a:pt x="2548229" y="324948"/>
                  <a:pt x="2544137" y="320321"/>
                </a:cubicBezTo>
                <a:cubicBezTo>
                  <a:pt x="2540045" y="315694"/>
                  <a:pt x="2537921" y="308485"/>
                  <a:pt x="2537765" y="298694"/>
                </a:cubicBezTo>
                <a:cubicBezTo>
                  <a:pt x="2537765" y="296547"/>
                  <a:pt x="2537917" y="294133"/>
                  <a:pt x="2538222" y="291452"/>
                </a:cubicBezTo>
                <a:cubicBezTo>
                  <a:pt x="2538526" y="288771"/>
                  <a:pt x="2538983" y="285900"/>
                  <a:pt x="2539592" y="282838"/>
                </a:cubicBezTo>
                <a:lnTo>
                  <a:pt x="2555122" y="203559"/>
                </a:lnTo>
                <a:lnTo>
                  <a:pt x="2531060" y="203559"/>
                </a:lnTo>
                <a:close/>
                <a:moveTo>
                  <a:pt x="3046593" y="172508"/>
                </a:moveTo>
                <a:cubicBezTo>
                  <a:pt x="3048765" y="172533"/>
                  <a:pt x="3050669" y="172635"/>
                  <a:pt x="3052307" y="172812"/>
                </a:cubicBezTo>
                <a:cubicBezTo>
                  <a:pt x="3053944" y="172990"/>
                  <a:pt x="3055087" y="173091"/>
                  <a:pt x="3055734" y="173117"/>
                </a:cubicBezTo>
                <a:lnTo>
                  <a:pt x="3048117" y="211179"/>
                </a:lnTo>
                <a:cubicBezTo>
                  <a:pt x="3047641" y="211154"/>
                  <a:pt x="3046613" y="211052"/>
                  <a:pt x="3045032" y="210874"/>
                </a:cubicBezTo>
                <a:cubicBezTo>
                  <a:pt x="3043451" y="210696"/>
                  <a:pt x="3041432" y="210595"/>
                  <a:pt x="3038976" y="210570"/>
                </a:cubicBezTo>
                <a:cubicBezTo>
                  <a:pt x="3031100" y="210645"/>
                  <a:pt x="3023186" y="213271"/>
                  <a:pt x="3015231" y="218449"/>
                </a:cubicBezTo>
                <a:cubicBezTo>
                  <a:pt x="3007277" y="223627"/>
                  <a:pt x="3000220" y="230905"/>
                  <a:pt x="2994060" y="240282"/>
                </a:cubicBezTo>
                <a:cubicBezTo>
                  <a:pt x="2987900" y="249659"/>
                  <a:pt x="2983574" y="260685"/>
                  <a:pt x="2981081" y="273358"/>
                </a:cubicBezTo>
                <a:lnTo>
                  <a:pt x="2970417" y="330051"/>
                </a:lnTo>
                <a:lnTo>
                  <a:pt x="2931719" y="330051"/>
                </a:lnTo>
                <a:lnTo>
                  <a:pt x="2954877" y="210265"/>
                </a:lnTo>
                <a:cubicBezTo>
                  <a:pt x="2955239" y="208518"/>
                  <a:pt x="2955048" y="206982"/>
                  <a:pt x="2954305" y="205655"/>
                </a:cubicBezTo>
                <a:cubicBezTo>
                  <a:pt x="2953562" y="204327"/>
                  <a:pt x="2951925" y="203629"/>
                  <a:pt x="2949392" y="203559"/>
                </a:cubicBezTo>
                <a:lnTo>
                  <a:pt x="2932024" y="203559"/>
                </a:lnTo>
                <a:lnTo>
                  <a:pt x="2937813" y="174641"/>
                </a:lnTo>
                <a:lnTo>
                  <a:pt x="2978339" y="174641"/>
                </a:lnTo>
                <a:cubicBezTo>
                  <a:pt x="2984408" y="174622"/>
                  <a:pt x="2988877" y="175726"/>
                  <a:pt x="2991746" y="177951"/>
                </a:cubicBezTo>
                <a:cubicBezTo>
                  <a:pt x="2994616" y="180177"/>
                  <a:pt x="2996038" y="183640"/>
                  <a:pt x="2996012" y="188339"/>
                </a:cubicBezTo>
                <a:cubicBezTo>
                  <a:pt x="2995949" y="190800"/>
                  <a:pt x="2995390" y="194555"/>
                  <a:pt x="2994336" y="199605"/>
                </a:cubicBezTo>
                <a:cubicBezTo>
                  <a:pt x="2993282" y="204654"/>
                  <a:pt x="2992115" y="209021"/>
                  <a:pt x="2990832" y="212703"/>
                </a:cubicBezTo>
                <a:lnTo>
                  <a:pt x="2991442" y="212703"/>
                </a:lnTo>
                <a:cubicBezTo>
                  <a:pt x="2996787" y="201702"/>
                  <a:pt x="3004303" y="192338"/>
                  <a:pt x="3013990" y="184612"/>
                </a:cubicBezTo>
                <a:cubicBezTo>
                  <a:pt x="3023677" y="176885"/>
                  <a:pt x="3034545" y="172850"/>
                  <a:pt x="3046593" y="172508"/>
                </a:cubicBezTo>
                <a:close/>
                <a:moveTo>
                  <a:pt x="3807333" y="170984"/>
                </a:moveTo>
                <a:cubicBezTo>
                  <a:pt x="3820606" y="171002"/>
                  <a:pt x="3831138" y="174542"/>
                  <a:pt x="3838929" y="181603"/>
                </a:cubicBezTo>
                <a:cubicBezTo>
                  <a:pt x="3846719" y="188664"/>
                  <a:pt x="3850704" y="199132"/>
                  <a:pt x="3850881" y="213008"/>
                </a:cubicBezTo>
                <a:cubicBezTo>
                  <a:pt x="3850727" y="219762"/>
                  <a:pt x="3849648" y="228267"/>
                  <a:pt x="3847644" y="238522"/>
                </a:cubicBezTo>
                <a:cubicBezTo>
                  <a:pt x="3845640" y="248777"/>
                  <a:pt x="3843635" y="258662"/>
                  <a:pt x="3841630" y="268175"/>
                </a:cubicBezTo>
                <a:cubicBezTo>
                  <a:pt x="3839624" y="277689"/>
                  <a:pt x="3838543" y="284711"/>
                  <a:pt x="3838385" y="289241"/>
                </a:cubicBezTo>
                <a:cubicBezTo>
                  <a:pt x="3838435" y="294031"/>
                  <a:pt x="3839629" y="297334"/>
                  <a:pt x="3841966" y="299151"/>
                </a:cubicBezTo>
                <a:cubicBezTo>
                  <a:pt x="3844303" y="300968"/>
                  <a:pt x="3847477" y="301832"/>
                  <a:pt x="3851491" y="301743"/>
                </a:cubicBezTo>
                <a:cubicBezTo>
                  <a:pt x="3853371" y="301717"/>
                  <a:pt x="3854945" y="301616"/>
                  <a:pt x="3856215" y="301438"/>
                </a:cubicBezTo>
                <a:cubicBezTo>
                  <a:pt x="3857485" y="301260"/>
                  <a:pt x="3858146" y="301158"/>
                  <a:pt x="3858197" y="301133"/>
                </a:cubicBezTo>
                <a:lnTo>
                  <a:pt x="3852710" y="330052"/>
                </a:lnTo>
                <a:cubicBezTo>
                  <a:pt x="3852672" y="330090"/>
                  <a:pt x="3851301" y="330243"/>
                  <a:pt x="3848595" y="330509"/>
                </a:cubicBezTo>
                <a:cubicBezTo>
                  <a:pt x="3845891" y="330775"/>
                  <a:pt x="3842081" y="330927"/>
                  <a:pt x="3837167" y="330966"/>
                </a:cubicBezTo>
                <a:cubicBezTo>
                  <a:pt x="3831612" y="331112"/>
                  <a:pt x="3825905" y="330514"/>
                  <a:pt x="3820047" y="329173"/>
                </a:cubicBezTo>
                <a:cubicBezTo>
                  <a:pt x="3814187" y="327831"/>
                  <a:pt x="3809225" y="324865"/>
                  <a:pt x="3805159" y="320276"/>
                </a:cubicBezTo>
                <a:cubicBezTo>
                  <a:pt x="3801094" y="315687"/>
                  <a:pt x="3798973" y="308594"/>
                  <a:pt x="3798799" y="298999"/>
                </a:cubicBezTo>
                <a:cubicBezTo>
                  <a:pt x="3798945" y="293250"/>
                  <a:pt x="3799972" y="285469"/>
                  <a:pt x="3801878" y="275655"/>
                </a:cubicBezTo>
                <a:cubicBezTo>
                  <a:pt x="3803784" y="265841"/>
                  <a:pt x="3805691" y="256162"/>
                  <a:pt x="3807599" y="246618"/>
                </a:cubicBezTo>
                <a:cubicBezTo>
                  <a:pt x="3809507" y="237074"/>
                  <a:pt x="3810536" y="229833"/>
                  <a:pt x="3810686" y="224895"/>
                </a:cubicBezTo>
                <a:cubicBezTo>
                  <a:pt x="3810737" y="219053"/>
                  <a:pt x="3809187" y="214506"/>
                  <a:pt x="3806038" y="211255"/>
                </a:cubicBezTo>
                <a:cubicBezTo>
                  <a:pt x="3802888" y="208004"/>
                  <a:pt x="3797833" y="206353"/>
                  <a:pt x="3790874" y="206302"/>
                </a:cubicBezTo>
                <a:cubicBezTo>
                  <a:pt x="3777209" y="206766"/>
                  <a:pt x="3765448" y="212316"/>
                  <a:pt x="3755593" y="222952"/>
                </a:cubicBezTo>
                <a:cubicBezTo>
                  <a:pt x="3745738" y="233588"/>
                  <a:pt x="3739312" y="246530"/>
                  <a:pt x="3736315" y="261776"/>
                </a:cubicBezTo>
                <a:lnTo>
                  <a:pt x="3722903" y="330051"/>
                </a:lnTo>
                <a:lnTo>
                  <a:pt x="3684194" y="330051"/>
                </a:lnTo>
                <a:lnTo>
                  <a:pt x="3707663" y="210265"/>
                </a:lnTo>
                <a:cubicBezTo>
                  <a:pt x="3707987" y="208252"/>
                  <a:pt x="3707721" y="206639"/>
                  <a:pt x="3706863" y="205426"/>
                </a:cubicBezTo>
                <a:cubicBezTo>
                  <a:pt x="3706006" y="204213"/>
                  <a:pt x="3704444" y="203591"/>
                  <a:pt x="3702177" y="203559"/>
                </a:cubicBezTo>
                <a:lnTo>
                  <a:pt x="3684803" y="203559"/>
                </a:lnTo>
                <a:lnTo>
                  <a:pt x="3690290" y="174641"/>
                </a:lnTo>
                <a:lnTo>
                  <a:pt x="3731133" y="174641"/>
                </a:lnTo>
                <a:cubicBezTo>
                  <a:pt x="3737191" y="174660"/>
                  <a:pt x="3741611" y="175840"/>
                  <a:pt x="3744392" y="178180"/>
                </a:cubicBezTo>
                <a:cubicBezTo>
                  <a:pt x="3747173" y="180520"/>
                  <a:pt x="3748545" y="183906"/>
                  <a:pt x="3748507" y="188339"/>
                </a:cubicBezTo>
                <a:cubicBezTo>
                  <a:pt x="3748488" y="190222"/>
                  <a:pt x="3748145" y="192924"/>
                  <a:pt x="3747478" y="196444"/>
                </a:cubicBezTo>
                <a:cubicBezTo>
                  <a:pt x="3746811" y="199964"/>
                  <a:pt x="3745935" y="203047"/>
                  <a:pt x="3744849" y="205693"/>
                </a:cubicBezTo>
                <a:lnTo>
                  <a:pt x="3745459" y="205693"/>
                </a:lnTo>
                <a:cubicBezTo>
                  <a:pt x="3746386" y="203444"/>
                  <a:pt x="3749340" y="199587"/>
                  <a:pt x="3754321" y="194123"/>
                </a:cubicBezTo>
                <a:cubicBezTo>
                  <a:pt x="3759301" y="188660"/>
                  <a:pt x="3766228" y="183518"/>
                  <a:pt x="3775103" y="178697"/>
                </a:cubicBezTo>
                <a:cubicBezTo>
                  <a:pt x="3783979" y="173876"/>
                  <a:pt x="3794721" y="171305"/>
                  <a:pt x="3807333" y="170984"/>
                </a:cubicBezTo>
                <a:close/>
                <a:moveTo>
                  <a:pt x="3588630" y="170984"/>
                </a:moveTo>
                <a:cubicBezTo>
                  <a:pt x="3597954" y="170914"/>
                  <a:pt x="3606835" y="172339"/>
                  <a:pt x="3615275" y="175258"/>
                </a:cubicBezTo>
                <a:cubicBezTo>
                  <a:pt x="3623715" y="178178"/>
                  <a:pt x="3630630" y="183010"/>
                  <a:pt x="3636021" y="189756"/>
                </a:cubicBezTo>
                <a:cubicBezTo>
                  <a:pt x="3641413" y="196502"/>
                  <a:pt x="3644199" y="205579"/>
                  <a:pt x="3644379" y="216988"/>
                </a:cubicBezTo>
                <a:cubicBezTo>
                  <a:pt x="3644221" y="223299"/>
                  <a:pt x="3643116" y="231215"/>
                  <a:pt x="3641064" y="240737"/>
                </a:cubicBezTo>
                <a:cubicBezTo>
                  <a:pt x="3639011" y="250259"/>
                  <a:pt x="3636959" y="259526"/>
                  <a:pt x="3634906" y="268539"/>
                </a:cubicBezTo>
                <a:cubicBezTo>
                  <a:pt x="3632853" y="277552"/>
                  <a:pt x="3631748" y="284451"/>
                  <a:pt x="3631591" y="289235"/>
                </a:cubicBezTo>
                <a:cubicBezTo>
                  <a:pt x="3631641" y="293894"/>
                  <a:pt x="3632834" y="297161"/>
                  <a:pt x="3635169" y="299035"/>
                </a:cubicBezTo>
                <a:cubicBezTo>
                  <a:pt x="3637503" y="300910"/>
                  <a:pt x="3640675" y="301813"/>
                  <a:pt x="3644684" y="301743"/>
                </a:cubicBezTo>
                <a:cubicBezTo>
                  <a:pt x="3646564" y="301717"/>
                  <a:pt x="3648139" y="301616"/>
                  <a:pt x="3649409" y="301438"/>
                </a:cubicBezTo>
                <a:cubicBezTo>
                  <a:pt x="3650679" y="301260"/>
                  <a:pt x="3651339" y="301158"/>
                  <a:pt x="3651390" y="301133"/>
                </a:cubicBezTo>
                <a:lnTo>
                  <a:pt x="3645903" y="330052"/>
                </a:lnTo>
                <a:cubicBezTo>
                  <a:pt x="3645935" y="330090"/>
                  <a:pt x="3644653" y="330243"/>
                  <a:pt x="3642059" y="330509"/>
                </a:cubicBezTo>
                <a:cubicBezTo>
                  <a:pt x="3639463" y="330775"/>
                  <a:pt x="3635365" y="330927"/>
                  <a:pt x="3629763" y="330966"/>
                </a:cubicBezTo>
                <a:cubicBezTo>
                  <a:pt x="3620945" y="331225"/>
                  <a:pt x="3613076" y="329564"/>
                  <a:pt x="3606157" y="325981"/>
                </a:cubicBezTo>
                <a:cubicBezTo>
                  <a:pt x="3599237" y="322399"/>
                  <a:pt x="3595022" y="315335"/>
                  <a:pt x="3593509" y="304791"/>
                </a:cubicBezTo>
                <a:lnTo>
                  <a:pt x="3592899" y="304791"/>
                </a:lnTo>
                <a:cubicBezTo>
                  <a:pt x="3592965" y="305148"/>
                  <a:pt x="3590936" y="307647"/>
                  <a:pt x="3586811" y="312288"/>
                </a:cubicBezTo>
                <a:cubicBezTo>
                  <a:pt x="3582687" y="316929"/>
                  <a:pt x="3576682" y="321570"/>
                  <a:pt x="3568796" y="326211"/>
                </a:cubicBezTo>
                <a:cubicBezTo>
                  <a:pt x="3560911" y="330853"/>
                  <a:pt x="3551359" y="333352"/>
                  <a:pt x="3540141" y="333709"/>
                </a:cubicBezTo>
                <a:cubicBezTo>
                  <a:pt x="3527893" y="333703"/>
                  <a:pt x="3517512" y="330366"/>
                  <a:pt x="3508998" y="323699"/>
                </a:cubicBezTo>
                <a:cubicBezTo>
                  <a:pt x="3500484" y="317031"/>
                  <a:pt x="3496043" y="307068"/>
                  <a:pt x="3495675" y="293809"/>
                </a:cubicBezTo>
                <a:cubicBezTo>
                  <a:pt x="3495890" y="282053"/>
                  <a:pt x="3499325" y="272297"/>
                  <a:pt x="3505982" y="264540"/>
                </a:cubicBezTo>
                <a:cubicBezTo>
                  <a:pt x="3512639" y="256783"/>
                  <a:pt x="3521227" y="250677"/>
                  <a:pt x="3531746" y="246222"/>
                </a:cubicBezTo>
                <a:cubicBezTo>
                  <a:pt x="3542265" y="241767"/>
                  <a:pt x="3553426" y="238615"/>
                  <a:pt x="3565229" y="236765"/>
                </a:cubicBezTo>
                <a:cubicBezTo>
                  <a:pt x="3577031" y="234915"/>
                  <a:pt x="3588187" y="234019"/>
                  <a:pt x="3598694" y="234077"/>
                </a:cubicBezTo>
                <a:lnTo>
                  <a:pt x="3604183" y="234077"/>
                </a:lnTo>
                <a:cubicBezTo>
                  <a:pt x="3604259" y="233810"/>
                  <a:pt x="3604564" y="232208"/>
                  <a:pt x="3605098" y="229271"/>
                </a:cubicBezTo>
                <a:cubicBezTo>
                  <a:pt x="3605631" y="226334"/>
                  <a:pt x="3605937" y="223664"/>
                  <a:pt x="3606013" y="221260"/>
                </a:cubicBezTo>
                <a:cubicBezTo>
                  <a:pt x="3605993" y="215119"/>
                  <a:pt x="3603897" y="210389"/>
                  <a:pt x="3599723" y="207070"/>
                </a:cubicBezTo>
                <a:cubicBezTo>
                  <a:pt x="3595549" y="203752"/>
                  <a:pt x="3589411" y="202073"/>
                  <a:pt x="3581311" y="202035"/>
                </a:cubicBezTo>
                <a:cubicBezTo>
                  <a:pt x="3573538" y="202212"/>
                  <a:pt x="3566144" y="203452"/>
                  <a:pt x="3559128" y="205754"/>
                </a:cubicBezTo>
                <a:cubicBezTo>
                  <a:pt x="3552111" y="208055"/>
                  <a:pt x="3546366" y="210357"/>
                  <a:pt x="3541891" y="212659"/>
                </a:cubicBezTo>
                <a:cubicBezTo>
                  <a:pt x="3537417" y="214961"/>
                  <a:pt x="3535105" y="216201"/>
                  <a:pt x="3534957" y="216378"/>
                </a:cubicBezTo>
                <a:lnTo>
                  <a:pt x="3526125" y="187727"/>
                </a:lnTo>
                <a:cubicBezTo>
                  <a:pt x="3526275" y="187520"/>
                  <a:pt x="3529192" y="186073"/>
                  <a:pt x="3534875" y="183386"/>
                </a:cubicBezTo>
                <a:cubicBezTo>
                  <a:pt x="3540558" y="180699"/>
                  <a:pt x="3548105" y="178012"/>
                  <a:pt x="3557515" y="175324"/>
                </a:cubicBezTo>
                <a:cubicBezTo>
                  <a:pt x="3566926" y="172637"/>
                  <a:pt x="3577297" y="171190"/>
                  <a:pt x="3588630" y="170984"/>
                </a:cubicBezTo>
                <a:close/>
                <a:moveTo>
                  <a:pt x="3359658" y="170984"/>
                </a:moveTo>
                <a:cubicBezTo>
                  <a:pt x="3372931" y="171002"/>
                  <a:pt x="3383463" y="174542"/>
                  <a:pt x="3391254" y="181603"/>
                </a:cubicBezTo>
                <a:cubicBezTo>
                  <a:pt x="3399045" y="188664"/>
                  <a:pt x="3403029" y="199132"/>
                  <a:pt x="3403207" y="213008"/>
                </a:cubicBezTo>
                <a:cubicBezTo>
                  <a:pt x="3403052" y="219762"/>
                  <a:pt x="3401973" y="228267"/>
                  <a:pt x="3399969" y="238522"/>
                </a:cubicBezTo>
                <a:cubicBezTo>
                  <a:pt x="3397965" y="248777"/>
                  <a:pt x="3395960" y="258662"/>
                  <a:pt x="3393955" y="268175"/>
                </a:cubicBezTo>
                <a:cubicBezTo>
                  <a:pt x="3391949" y="277689"/>
                  <a:pt x="3390868" y="284711"/>
                  <a:pt x="3390709" y="289241"/>
                </a:cubicBezTo>
                <a:cubicBezTo>
                  <a:pt x="3390761" y="294031"/>
                  <a:pt x="3391954" y="297334"/>
                  <a:pt x="3394291" y="299151"/>
                </a:cubicBezTo>
                <a:cubicBezTo>
                  <a:pt x="3396628" y="300968"/>
                  <a:pt x="3399803" y="301832"/>
                  <a:pt x="3403816" y="301743"/>
                </a:cubicBezTo>
                <a:cubicBezTo>
                  <a:pt x="3405695" y="301717"/>
                  <a:pt x="3407271" y="301616"/>
                  <a:pt x="3408541" y="301438"/>
                </a:cubicBezTo>
                <a:cubicBezTo>
                  <a:pt x="3409811" y="301260"/>
                  <a:pt x="3410471" y="301158"/>
                  <a:pt x="3410521" y="301133"/>
                </a:cubicBezTo>
                <a:lnTo>
                  <a:pt x="3405035" y="330052"/>
                </a:lnTo>
                <a:cubicBezTo>
                  <a:pt x="3404997" y="330090"/>
                  <a:pt x="3403625" y="330243"/>
                  <a:pt x="3400921" y="330509"/>
                </a:cubicBezTo>
                <a:cubicBezTo>
                  <a:pt x="3398215" y="330775"/>
                  <a:pt x="3394406" y="330927"/>
                  <a:pt x="3389491" y="330966"/>
                </a:cubicBezTo>
                <a:cubicBezTo>
                  <a:pt x="3383937" y="331112"/>
                  <a:pt x="3378230" y="330514"/>
                  <a:pt x="3372371" y="329173"/>
                </a:cubicBezTo>
                <a:cubicBezTo>
                  <a:pt x="3366513" y="327831"/>
                  <a:pt x="3361550" y="324865"/>
                  <a:pt x="3357485" y="320276"/>
                </a:cubicBezTo>
                <a:cubicBezTo>
                  <a:pt x="3353419" y="315687"/>
                  <a:pt x="3351299" y="308594"/>
                  <a:pt x="3351123" y="298999"/>
                </a:cubicBezTo>
                <a:cubicBezTo>
                  <a:pt x="3351270" y="293250"/>
                  <a:pt x="3352297" y="285469"/>
                  <a:pt x="3354203" y="275655"/>
                </a:cubicBezTo>
                <a:cubicBezTo>
                  <a:pt x="3356109" y="265841"/>
                  <a:pt x="3358016" y="256162"/>
                  <a:pt x="3359924" y="246618"/>
                </a:cubicBezTo>
                <a:cubicBezTo>
                  <a:pt x="3361832" y="237074"/>
                  <a:pt x="3362861" y="229833"/>
                  <a:pt x="3363011" y="224895"/>
                </a:cubicBezTo>
                <a:cubicBezTo>
                  <a:pt x="3363061" y="219053"/>
                  <a:pt x="3361512" y="214506"/>
                  <a:pt x="3358363" y="211255"/>
                </a:cubicBezTo>
                <a:cubicBezTo>
                  <a:pt x="3355213" y="208004"/>
                  <a:pt x="3350159" y="206353"/>
                  <a:pt x="3343199" y="206302"/>
                </a:cubicBezTo>
                <a:cubicBezTo>
                  <a:pt x="3329533" y="206766"/>
                  <a:pt x="3317773" y="212316"/>
                  <a:pt x="3307918" y="222952"/>
                </a:cubicBezTo>
                <a:cubicBezTo>
                  <a:pt x="3298063" y="233588"/>
                  <a:pt x="3291637" y="246530"/>
                  <a:pt x="3288639" y="261776"/>
                </a:cubicBezTo>
                <a:lnTo>
                  <a:pt x="3275229" y="330051"/>
                </a:lnTo>
                <a:lnTo>
                  <a:pt x="3236519" y="330051"/>
                </a:lnTo>
                <a:lnTo>
                  <a:pt x="3259989" y="210265"/>
                </a:lnTo>
                <a:cubicBezTo>
                  <a:pt x="3260312" y="208252"/>
                  <a:pt x="3260046" y="206639"/>
                  <a:pt x="3259189" y="205426"/>
                </a:cubicBezTo>
                <a:cubicBezTo>
                  <a:pt x="3258331" y="204213"/>
                  <a:pt x="3256769" y="203591"/>
                  <a:pt x="3254502" y="203559"/>
                </a:cubicBezTo>
                <a:lnTo>
                  <a:pt x="3237129" y="203559"/>
                </a:lnTo>
                <a:lnTo>
                  <a:pt x="3242615" y="174641"/>
                </a:lnTo>
                <a:lnTo>
                  <a:pt x="3283458" y="174641"/>
                </a:lnTo>
                <a:cubicBezTo>
                  <a:pt x="3289516" y="174660"/>
                  <a:pt x="3293935" y="175840"/>
                  <a:pt x="3296717" y="178180"/>
                </a:cubicBezTo>
                <a:cubicBezTo>
                  <a:pt x="3299498" y="180520"/>
                  <a:pt x="3300870" y="183906"/>
                  <a:pt x="3300831" y="188339"/>
                </a:cubicBezTo>
                <a:cubicBezTo>
                  <a:pt x="3300813" y="190222"/>
                  <a:pt x="3300470" y="192924"/>
                  <a:pt x="3299803" y="196444"/>
                </a:cubicBezTo>
                <a:cubicBezTo>
                  <a:pt x="3299136" y="199964"/>
                  <a:pt x="3298260" y="203047"/>
                  <a:pt x="3297174" y="205693"/>
                </a:cubicBezTo>
                <a:lnTo>
                  <a:pt x="3297783" y="205693"/>
                </a:lnTo>
                <a:cubicBezTo>
                  <a:pt x="3298711" y="203444"/>
                  <a:pt x="3301665" y="199587"/>
                  <a:pt x="3306645" y="194123"/>
                </a:cubicBezTo>
                <a:cubicBezTo>
                  <a:pt x="3311626" y="188660"/>
                  <a:pt x="3318553" y="183518"/>
                  <a:pt x="3327428" y="178697"/>
                </a:cubicBezTo>
                <a:cubicBezTo>
                  <a:pt x="3336303" y="173876"/>
                  <a:pt x="3347047" y="171305"/>
                  <a:pt x="3359658" y="170984"/>
                </a:cubicBezTo>
                <a:close/>
                <a:moveTo>
                  <a:pt x="3147048" y="170984"/>
                </a:moveTo>
                <a:cubicBezTo>
                  <a:pt x="3167758" y="171280"/>
                  <a:pt x="3183247" y="176775"/>
                  <a:pt x="3193515" y="187469"/>
                </a:cubicBezTo>
                <a:cubicBezTo>
                  <a:pt x="3203783" y="198162"/>
                  <a:pt x="3208910" y="212274"/>
                  <a:pt x="3208896" y="229804"/>
                </a:cubicBezTo>
                <a:cubicBezTo>
                  <a:pt x="3208681" y="236835"/>
                  <a:pt x="3207818" y="243179"/>
                  <a:pt x="3206308" y="248835"/>
                </a:cubicBezTo>
                <a:cubicBezTo>
                  <a:pt x="3204798" y="254491"/>
                  <a:pt x="3203935" y="257484"/>
                  <a:pt x="3203720" y="257813"/>
                </a:cubicBezTo>
                <a:lnTo>
                  <a:pt x="3096730" y="257813"/>
                </a:lnTo>
                <a:cubicBezTo>
                  <a:pt x="3096692" y="257877"/>
                  <a:pt x="3096540" y="258665"/>
                  <a:pt x="3096273" y="260178"/>
                </a:cubicBezTo>
                <a:cubicBezTo>
                  <a:pt x="3096006" y="261690"/>
                  <a:pt x="3095854" y="263546"/>
                  <a:pt x="3095816" y="265745"/>
                </a:cubicBezTo>
                <a:cubicBezTo>
                  <a:pt x="3095898" y="276162"/>
                  <a:pt x="3099316" y="284615"/>
                  <a:pt x="3106070" y="291104"/>
                </a:cubicBezTo>
                <a:cubicBezTo>
                  <a:pt x="3112823" y="297593"/>
                  <a:pt x="3122416" y="300936"/>
                  <a:pt x="3134849" y="301133"/>
                </a:cubicBezTo>
                <a:cubicBezTo>
                  <a:pt x="3143317" y="300922"/>
                  <a:pt x="3151183" y="299446"/>
                  <a:pt x="3158451" y="296704"/>
                </a:cubicBezTo>
                <a:cubicBezTo>
                  <a:pt x="3165717" y="293962"/>
                  <a:pt x="3171595" y="291220"/>
                  <a:pt x="3176084" y="288478"/>
                </a:cubicBezTo>
                <a:cubicBezTo>
                  <a:pt x="3180573" y="285737"/>
                  <a:pt x="3182883" y="284260"/>
                  <a:pt x="3183014" y="284049"/>
                </a:cubicBezTo>
                <a:lnTo>
                  <a:pt x="3193367" y="313311"/>
                </a:lnTo>
                <a:cubicBezTo>
                  <a:pt x="3193247" y="313563"/>
                  <a:pt x="3190509" y="315326"/>
                  <a:pt x="3185153" y="318599"/>
                </a:cubicBezTo>
                <a:cubicBezTo>
                  <a:pt x="3179797" y="321873"/>
                  <a:pt x="3172544" y="325147"/>
                  <a:pt x="3163393" y="328420"/>
                </a:cubicBezTo>
                <a:cubicBezTo>
                  <a:pt x="3154243" y="331694"/>
                  <a:pt x="3143915" y="333457"/>
                  <a:pt x="3132410" y="333709"/>
                </a:cubicBezTo>
                <a:cubicBezTo>
                  <a:pt x="3108055" y="333273"/>
                  <a:pt x="3089402" y="326838"/>
                  <a:pt x="3076449" y="314406"/>
                </a:cubicBezTo>
                <a:cubicBezTo>
                  <a:pt x="3063495" y="301973"/>
                  <a:pt x="3056959" y="286160"/>
                  <a:pt x="3056839" y="266965"/>
                </a:cubicBezTo>
                <a:cubicBezTo>
                  <a:pt x="3056993" y="249182"/>
                  <a:pt x="3060949" y="233077"/>
                  <a:pt x="3068706" y="218649"/>
                </a:cubicBezTo>
                <a:cubicBezTo>
                  <a:pt x="3076464" y="204221"/>
                  <a:pt x="3087102" y="192721"/>
                  <a:pt x="3100620" y="184151"/>
                </a:cubicBezTo>
                <a:cubicBezTo>
                  <a:pt x="3114138" y="175581"/>
                  <a:pt x="3129613" y="171192"/>
                  <a:pt x="3147048" y="170984"/>
                </a:cubicBezTo>
                <a:close/>
                <a:moveTo>
                  <a:pt x="2251291" y="170984"/>
                </a:moveTo>
                <a:cubicBezTo>
                  <a:pt x="2259688" y="170912"/>
                  <a:pt x="2268667" y="172070"/>
                  <a:pt x="2278226" y="174457"/>
                </a:cubicBezTo>
                <a:cubicBezTo>
                  <a:pt x="2287786" y="176844"/>
                  <a:pt x="2295704" y="180889"/>
                  <a:pt x="2301978" y="186592"/>
                </a:cubicBezTo>
                <a:cubicBezTo>
                  <a:pt x="2308253" y="192295"/>
                  <a:pt x="2310661" y="200085"/>
                  <a:pt x="2309203" y="209962"/>
                </a:cubicBezTo>
                <a:lnTo>
                  <a:pt x="2305241" y="229477"/>
                </a:lnTo>
                <a:lnTo>
                  <a:pt x="2272017" y="229477"/>
                </a:lnTo>
                <a:lnTo>
                  <a:pt x="2273846" y="219719"/>
                </a:lnTo>
                <a:cubicBezTo>
                  <a:pt x="2274443" y="214523"/>
                  <a:pt x="2272107" y="210584"/>
                  <a:pt x="2266836" y="207904"/>
                </a:cubicBezTo>
                <a:cubicBezTo>
                  <a:pt x="2261565" y="205223"/>
                  <a:pt x="2255266" y="203877"/>
                  <a:pt x="2247938" y="203864"/>
                </a:cubicBezTo>
                <a:cubicBezTo>
                  <a:pt x="2237351" y="204029"/>
                  <a:pt x="2227775" y="206849"/>
                  <a:pt x="2219208" y="212322"/>
                </a:cubicBezTo>
                <a:cubicBezTo>
                  <a:pt x="2210642" y="217796"/>
                  <a:pt x="2203819" y="224929"/>
                  <a:pt x="2198741" y="233723"/>
                </a:cubicBezTo>
                <a:cubicBezTo>
                  <a:pt x="2193663" y="242517"/>
                  <a:pt x="2191063" y="251977"/>
                  <a:pt x="2190941" y="262103"/>
                </a:cubicBezTo>
                <a:cubicBezTo>
                  <a:pt x="2190947" y="273468"/>
                  <a:pt x="2194440" y="282755"/>
                  <a:pt x="2201418" y="289965"/>
                </a:cubicBezTo>
                <a:cubicBezTo>
                  <a:pt x="2208397" y="297176"/>
                  <a:pt x="2218824" y="300898"/>
                  <a:pt x="2232698" y="301133"/>
                </a:cubicBezTo>
                <a:cubicBezTo>
                  <a:pt x="2242642" y="300892"/>
                  <a:pt x="2251474" y="299206"/>
                  <a:pt x="2259193" y="296074"/>
                </a:cubicBezTo>
                <a:cubicBezTo>
                  <a:pt x="2266913" y="292942"/>
                  <a:pt x="2272990" y="289810"/>
                  <a:pt x="2277425" y="286678"/>
                </a:cubicBezTo>
                <a:cubicBezTo>
                  <a:pt x="2281860" y="283546"/>
                  <a:pt x="2284121" y="281859"/>
                  <a:pt x="2284209" y="281618"/>
                </a:cubicBezTo>
                <a:lnTo>
                  <a:pt x="2294573" y="310876"/>
                </a:lnTo>
                <a:cubicBezTo>
                  <a:pt x="2294539" y="311157"/>
                  <a:pt x="2291965" y="313131"/>
                  <a:pt x="2286851" y="316795"/>
                </a:cubicBezTo>
                <a:cubicBezTo>
                  <a:pt x="2281737" y="320460"/>
                  <a:pt x="2274287" y="324124"/>
                  <a:pt x="2264499" y="327789"/>
                </a:cubicBezTo>
                <a:cubicBezTo>
                  <a:pt x="2254712" y="331454"/>
                  <a:pt x="2242791" y="333427"/>
                  <a:pt x="2228736" y="333709"/>
                </a:cubicBezTo>
                <a:cubicBezTo>
                  <a:pt x="2204193" y="333317"/>
                  <a:pt x="2185252" y="326794"/>
                  <a:pt x="2171914" y="314141"/>
                </a:cubicBezTo>
                <a:cubicBezTo>
                  <a:pt x="2158575" y="301488"/>
                  <a:pt x="2151824" y="285057"/>
                  <a:pt x="2151660" y="264848"/>
                </a:cubicBezTo>
                <a:cubicBezTo>
                  <a:pt x="2151817" y="248618"/>
                  <a:pt x="2156138" y="233414"/>
                  <a:pt x="2164621" y="219236"/>
                </a:cubicBezTo>
                <a:cubicBezTo>
                  <a:pt x="2173104" y="205058"/>
                  <a:pt x="2184804" y="193539"/>
                  <a:pt x="2199722" y="184680"/>
                </a:cubicBezTo>
                <a:cubicBezTo>
                  <a:pt x="2214640" y="175821"/>
                  <a:pt x="2231830" y="171256"/>
                  <a:pt x="2251291" y="170984"/>
                </a:cubicBezTo>
                <a:close/>
                <a:moveTo>
                  <a:pt x="1994523" y="170984"/>
                </a:moveTo>
                <a:cubicBezTo>
                  <a:pt x="2015233" y="171280"/>
                  <a:pt x="2030722" y="176775"/>
                  <a:pt x="2040990" y="187469"/>
                </a:cubicBezTo>
                <a:cubicBezTo>
                  <a:pt x="2051258" y="198162"/>
                  <a:pt x="2056385" y="212274"/>
                  <a:pt x="2056372" y="229804"/>
                </a:cubicBezTo>
                <a:cubicBezTo>
                  <a:pt x="2056156" y="236835"/>
                  <a:pt x="2055293" y="243179"/>
                  <a:pt x="2053783" y="248835"/>
                </a:cubicBezTo>
                <a:cubicBezTo>
                  <a:pt x="2052273" y="254491"/>
                  <a:pt x="2051411" y="257484"/>
                  <a:pt x="2051195" y="257813"/>
                </a:cubicBezTo>
                <a:lnTo>
                  <a:pt x="1944206" y="257813"/>
                </a:lnTo>
                <a:cubicBezTo>
                  <a:pt x="1944167" y="257877"/>
                  <a:pt x="1944015" y="258665"/>
                  <a:pt x="1943748" y="260178"/>
                </a:cubicBezTo>
                <a:cubicBezTo>
                  <a:pt x="1943481" y="261690"/>
                  <a:pt x="1943329" y="263546"/>
                  <a:pt x="1943291" y="265745"/>
                </a:cubicBezTo>
                <a:cubicBezTo>
                  <a:pt x="1943373" y="276162"/>
                  <a:pt x="1946791" y="284615"/>
                  <a:pt x="1953545" y="291104"/>
                </a:cubicBezTo>
                <a:cubicBezTo>
                  <a:pt x="1960298" y="297593"/>
                  <a:pt x="1969892" y="300936"/>
                  <a:pt x="1982325" y="301133"/>
                </a:cubicBezTo>
                <a:cubicBezTo>
                  <a:pt x="1990792" y="300922"/>
                  <a:pt x="1998659" y="299446"/>
                  <a:pt x="2005926" y="296704"/>
                </a:cubicBezTo>
                <a:cubicBezTo>
                  <a:pt x="2013193" y="293962"/>
                  <a:pt x="2019071" y="291220"/>
                  <a:pt x="2023559" y="288478"/>
                </a:cubicBezTo>
                <a:cubicBezTo>
                  <a:pt x="2028048" y="285737"/>
                  <a:pt x="2030358" y="284260"/>
                  <a:pt x="2030489" y="284049"/>
                </a:cubicBezTo>
                <a:lnTo>
                  <a:pt x="2040842" y="313311"/>
                </a:lnTo>
                <a:cubicBezTo>
                  <a:pt x="2040722" y="313563"/>
                  <a:pt x="2037984" y="315326"/>
                  <a:pt x="2032628" y="318599"/>
                </a:cubicBezTo>
                <a:cubicBezTo>
                  <a:pt x="2027273" y="321873"/>
                  <a:pt x="2020019" y="325147"/>
                  <a:pt x="2010869" y="328420"/>
                </a:cubicBezTo>
                <a:cubicBezTo>
                  <a:pt x="2001718" y="331694"/>
                  <a:pt x="1991390" y="333457"/>
                  <a:pt x="1979885" y="333709"/>
                </a:cubicBezTo>
                <a:cubicBezTo>
                  <a:pt x="1955531" y="333273"/>
                  <a:pt x="1936877" y="326838"/>
                  <a:pt x="1923924" y="314406"/>
                </a:cubicBezTo>
                <a:cubicBezTo>
                  <a:pt x="1910970" y="301973"/>
                  <a:pt x="1904434" y="286160"/>
                  <a:pt x="1904314" y="266965"/>
                </a:cubicBezTo>
                <a:cubicBezTo>
                  <a:pt x="1904468" y="249182"/>
                  <a:pt x="1908424" y="233077"/>
                  <a:pt x="1916182" y="218649"/>
                </a:cubicBezTo>
                <a:cubicBezTo>
                  <a:pt x="1923939" y="204221"/>
                  <a:pt x="1934577" y="192721"/>
                  <a:pt x="1948095" y="184151"/>
                </a:cubicBezTo>
                <a:cubicBezTo>
                  <a:pt x="1961613" y="175581"/>
                  <a:pt x="1977089" y="171192"/>
                  <a:pt x="1994523" y="170984"/>
                </a:cubicBezTo>
                <a:close/>
                <a:moveTo>
                  <a:pt x="1307426" y="170984"/>
                </a:moveTo>
                <a:cubicBezTo>
                  <a:pt x="1329303" y="171287"/>
                  <a:pt x="1346966" y="177606"/>
                  <a:pt x="1360413" y="189942"/>
                </a:cubicBezTo>
                <a:cubicBezTo>
                  <a:pt x="1373861" y="202278"/>
                  <a:pt x="1380777" y="218811"/>
                  <a:pt x="1381163" y="239539"/>
                </a:cubicBezTo>
                <a:cubicBezTo>
                  <a:pt x="1380882" y="257885"/>
                  <a:pt x="1376098" y="274109"/>
                  <a:pt x="1366812" y="288212"/>
                </a:cubicBezTo>
                <a:cubicBezTo>
                  <a:pt x="1357526" y="302315"/>
                  <a:pt x="1345429" y="313385"/>
                  <a:pt x="1330519" y="321423"/>
                </a:cubicBezTo>
                <a:cubicBezTo>
                  <a:pt x="1315609" y="329462"/>
                  <a:pt x="1299577" y="333557"/>
                  <a:pt x="1282422" y="333709"/>
                </a:cubicBezTo>
                <a:cubicBezTo>
                  <a:pt x="1260678" y="333431"/>
                  <a:pt x="1243054" y="327137"/>
                  <a:pt x="1229549" y="314826"/>
                </a:cubicBezTo>
                <a:cubicBezTo>
                  <a:pt x="1216044" y="302515"/>
                  <a:pt x="1209090" y="285856"/>
                  <a:pt x="1208685" y="264848"/>
                </a:cubicBezTo>
                <a:cubicBezTo>
                  <a:pt x="1208955" y="246698"/>
                  <a:pt x="1213694" y="230591"/>
                  <a:pt x="1222900" y="216525"/>
                </a:cubicBezTo>
                <a:cubicBezTo>
                  <a:pt x="1232107" y="202460"/>
                  <a:pt x="1244160" y="191394"/>
                  <a:pt x="1259059" y="183325"/>
                </a:cubicBezTo>
                <a:cubicBezTo>
                  <a:pt x="1273958" y="175257"/>
                  <a:pt x="1290080" y="171143"/>
                  <a:pt x="1307426" y="170984"/>
                </a:cubicBezTo>
                <a:close/>
                <a:moveTo>
                  <a:pt x="1634157" y="132274"/>
                </a:moveTo>
                <a:lnTo>
                  <a:pt x="1671333" y="132274"/>
                </a:lnTo>
                <a:lnTo>
                  <a:pt x="1663103" y="174641"/>
                </a:lnTo>
                <a:lnTo>
                  <a:pt x="1698765" y="174641"/>
                </a:lnTo>
                <a:lnTo>
                  <a:pt x="1693279" y="203559"/>
                </a:lnTo>
                <a:lnTo>
                  <a:pt x="1657617" y="203559"/>
                </a:lnTo>
                <a:lnTo>
                  <a:pt x="1645120" y="268812"/>
                </a:lnTo>
                <a:cubicBezTo>
                  <a:pt x="1644815" y="270692"/>
                  <a:pt x="1644587" y="272573"/>
                  <a:pt x="1644434" y="274453"/>
                </a:cubicBezTo>
                <a:cubicBezTo>
                  <a:pt x="1644282" y="276333"/>
                  <a:pt x="1644206" y="277909"/>
                  <a:pt x="1644206" y="279179"/>
                </a:cubicBezTo>
                <a:cubicBezTo>
                  <a:pt x="1644517" y="287927"/>
                  <a:pt x="1647171" y="293682"/>
                  <a:pt x="1652169" y="296445"/>
                </a:cubicBezTo>
                <a:cubicBezTo>
                  <a:pt x="1657166" y="299209"/>
                  <a:pt x="1662640" y="300467"/>
                  <a:pt x="1668590" y="300219"/>
                </a:cubicBezTo>
                <a:cubicBezTo>
                  <a:pt x="1671079" y="300193"/>
                  <a:pt x="1673111" y="300092"/>
                  <a:pt x="1674686" y="299914"/>
                </a:cubicBezTo>
                <a:cubicBezTo>
                  <a:pt x="1676261" y="299736"/>
                  <a:pt x="1677073" y="299634"/>
                  <a:pt x="1677124" y="299609"/>
                </a:cubicBezTo>
                <a:lnTo>
                  <a:pt x="1671028" y="330662"/>
                </a:lnTo>
                <a:cubicBezTo>
                  <a:pt x="1670882" y="330700"/>
                  <a:pt x="1669650" y="330852"/>
                  <a:pt x="1667332" y="331118"/>
                </a:cubicBezTo>
                <a:cubicBezTo>
                  <a:pt x="1665015" y="331385"/>
                  <a:pt x="1662487" y="331537"/>
                  <a:pt x="1659751" y="331575"/>
                </a:cubicBezTo>
                <a:cubicBezTo>
                  <a:pt x="1650246" y="331664"/>
                  <a:pt x="1641329" y="330269"/>
                  <a:pt x="1633000" y="327391"/>
                </a:cubicBezTo>
                <a:cubicBezTo>
                  <a:pt x="1624671" y="324513"/>
                  <a:pt x="1617899" y="319621"/>
                  <a:pt x="1612684" y="312715"/>
                </a:cubicBezTo>
                <a:cubicBezTo>
                  <a:pt x="1607470" y="305810"/>
                  <a:pt x="1604781" y="296359"/>
                  <a:pt x="1604620" y="284363"/>
                </a:cubicBezTo>
                <a:cubicBezTo>
                  <a:pt x="1604626" y="282222"/>
                  <a:pt x="1604766" y="279948"/>
                  <a:pt x="1605039" y="277540"/>
                </a:cubicBezTo>
                <a:cubicBezTo>
                  <a:pt x="1605311" y="275133"/>
                  <a:pt x="1605679" y="272630"/>
                  <a:pt x="1606142" y="270032"/>
                </a:cubicBezTo>
                <a:lnTo>
                  <a:pt x="1619236" y="203559"/>
                </a:lnTo>
                <a:lnTo>
                  <a:pt x="1595171" y="203559"/>
                </a:lnTo>
                <a:lnTo>
                  <a:pt x="1600962" y="174641"/>
                </a:lnTo>
                <a:lnTo>
                  <a:pt x="1625935" y="174641"/>
                </a:lnTo>
                <a:close/>
                <a:moveTo>
                  <a:pt x="4006177" y="113681"/>
                </a:moveTo>
                <a:lnTo>
                  <a:pt x="4068661" y="113681"/>
                </a:lnTo>
                <a:lnTo>
                  <a:pt x="4036657" y="279789"/>
                </a:lnTo>
                <a:cubicBezTo>
                  <a:pt x="4036339" y="281345"/>
                  <a:pt x="4036060" y="282959"/>
                  <a:pt x="4035819" y="284629"/>
                </a:cubicBezTo>
                <a:cubicBezTo>
                  <a:pt x="4035577" y="286300"/>
                  <a:pt x="4035451" y="287837"/>
                  <a:pt x="4035438" y="289241"/>
                </a:cubicBezTo>
                <a:cubicBezTo>
                  <a:pt x="4035489" y="293898"/>
                  <a:pt x="4036682" y="297163"/>
                  <a:pt x="4039019" y="299036"/>
                </a:cubicBezTo>
                <a:cubicBezTo>
                  <a:pt x="4041356" y="300910"/>
                  <a:pt x="4044531" y="301812"/>
                  <a:pt x="4048544" y="301742"/>
                </a:cubicBezTo>
                <a:cubicBezTo>
                  <a:pt x="4050424" y="301717"/>
                  <a:pt x="4051999" y="301615"/>
                  <a:pt x="4053269" y="301438"/>
                </a:cubicBezTo>
                <a:cubicBezTo>
                  <a:pt x="4054539" y="301260"/>
                  <a:pt x="4055199" y="301159"/>
                  <a:pt x="4055250" y="301133"/>
                </a:cubicBezTo>
                <a:lnTo>
                  <a:pt x="4049459" y="330052"/>
                </a:lnTo>
                <a:cubicBezTo>
                  <a:pt x="4049357" y="330090"/>
                  <a:pt x="4047960" y="330243"/>
                  <a:pt x="4045267" y="330509"/>
                </a:cubicBezTo>
                <a:cubicBezTo>
                  <a:pt x="4042575" y="330775"/>
                  <a:pt x="4039197" y="330927"/>
                  <a:pt x="4035133" y="330966"/>
                </a:cubicBezTo>
                <a:cubicBezTo>
                  <a:pt x="4024865" y="331226"/>
                  <a:pt x="4016293" y="329564"/>
                  <a:pt x="4009416" y="325981"/>
                </a:cubicBezTo>
                <a:cubicBezTo>
                  <a:pt x="4002539" y="322398"/>
                  <a:pt x="3998614" y="315333"/>
                  <a:pt x="3997643" y="304787"/>
                </a:cubicBezTo>
                <a:lnTo>
                  <a:pt x="3997033" y="304787"/>
                </a:lnTo>
                <a:cubicBezTo>
                  <a:pt x="3991509" y="313051"/>
                  <a:pt x="3984117" y="319888"/>
                  <a:pt x="3974859" y="325298"/>
                </a:cubicBezTo>
                <a:cubicBezTo>
                  <a:pt x="3965601" y="330709"/>
                  <a:pt x="3955618" y="333512"/>
                  <a:pt x="3944912" y="333709"/>
                </a:cubicBezTo>
                <a:cubicBezTo>
                  <a:pt x="3925922" y="333481"/>
                  <a:pt x="3911351" y="327619"/>
                  <a:pt x="3901199" y="316121"/>
                </a:cubicBezTo>
                <a:cubicBezTo>
                  <a:pt x="3891047" y="304623"/>
                  <a:pt x="3885920" y="288853"/>
                  <a:pt x="3885819" y="268812"/>
                </a:cubicBezTo>
                <a:cubicBezTo>
                  <a:pt x="3886043" y="249269"/>
                  <a:pt x="3890129" y="232187"/>
                  <a:pt x="3898080" y="217564"/>
                </a:cubicBezTo>
                <a:cubicBezTo>
                  <a:pt x="3906031" y="202942"/>
                  <a:pt x="3916505" y="191555"/>
                  <a:pt x="3929501" y="183404"/>
                </a:cubicBezTo>
                <a:cubicBezTo>
                  <a:pt x="3942498" y="175253"/>
                  <a:pt x="3956677" y="171113"/>
                  <a:pt x="3972039" y="170984"/>
                </a:cubicBezTo>
                <a:cubicBezTo>
                  <a:pt x="3980656" y="170901"/>
                  <a:pt x="3988873" y="172588"/>
                  <a:pt x="3996690" y="176045"/>
                </a:cubicBezTo>
                <a:cubicBezTo>
                  <a:pt x="4004507" y="179502"/>
                  <a:pt x="4010514" y="185223"/>
                  <a:pt x="4014711" y="193208"/>
                </a:cubicBezTo>
                <a:lnTo>
                  <a:pt x="4015321" y="193208"/>
                </a:lnTo>
                <a:cubicBezTo>
                  <a:pt x="4015315" y="193101"/>
                  <a:pt x="4015403" y="192098"/>
                  <a:pt x="4015588" y="190202"/>
                </a:cubicBezTo>
                <a:cubicBezTo>
                  <a:pt x="4015772" y="188305"/>
                  <a:pt x="4016089" y="186162"/>
                  <a:pt x="4016540" y="183770"/>
                </a:cubicBezTo>
                <a:lnTo>
                  <a:pt x="4024465" y="142599"/>
                </a:lnTo>
                <a:lnTo>
                  <a:pt x="4000386" y="142599"/>
                </a:lnTo>
                <a:close/>
                <a:moveTo>
                  <a:pt x="2844127" y="113681"/>
                </a:moveTo>
                <a:lnTo>
                  <a:pt x="2906611" y="113681"/>
                </a:lnTo>
                <a:lnTo>
                  <a:pt x="2874607" y="279789"/>
                </a:lnTo>
                <a:cubicBezTo>
                  <a:pt x="2874290" y="281345"/>
                  <a:pt x="2874010" y="282959"/>
                  <a:pt x="2873769" y="284629"/>
                </a:cubicBezTo>
                <a:cubicBezTo>
                  <a:pt x="2873528" y="286300"/>
                  <a:pt x="2873401" y="287837"/>
                  <a:pt x="2873388" y="289241"/>
                </a:cubicBezTo>
                <a:cubicBezTo>
                  <a:pt x="2873439" y="293898"/>
                  <a:pt x="2874632" y="297163"/>
                  <a:pt x="2876969" y="299036"/>
                </a:cubicBezTo>
                <a:cubicBezTo>
                  <a:pt x="2879306" y="300910"/>
                  <a:pt x="2882481" y="301812"/>
                  <a:pt x="2886494" y="301742"/>
                </a:cubicBezTo>
                <a:cubicBezTo>
                  <a:pt x="2888374" y="301717"/>
                  <a:pt x="2889949" y="301615"/>
                  <a:pt x="2891219" y="301438"/>
                </a:cubicBezTo>
                <a:cubicBezTo>
                  <a:pt x="2892489" y="301260"/>
                  <a:pt x="2893149" y="301159"/>
                  <a:pt x="2893200" y="301133"/>
                </a:cubicBezTo>
                <a:lnTo>
                  <a:pt x="2887409" y="330052"/>
                </a:lnTo>
                <a:cubicBezTo>
                  <a:pt x="2887307" y="330090"/>
                  <a:pt x="2885910" y="330243"/>
                  <a:pt x="2883218" y="330509"/>
                </a:cubicBezTo>
                <a:cubicBezTo>
                  <a:pt x="2880525" y="330775"/>
                  <a:pt x="2877147" y="330927"/>
                  <a:pt x="2873083" y="330966"/>
                </a:cubicBezTo>
                <a:cubicBezTo>
                  <a:pt x="2862815" y="331226"/>
                  <a:pt x="2854243" y="329564"/>
                  <a:pt x="2847365" y="325981"/>
                </a:cubicBezTo>
                <a:cubicBezTo>
                  <a:pt x="2840489" y="322398"/>
                  <a:pt x="2836564" y="315333"/>
                  <a:pt x="2835593" y="304787"/>
                </a:cubicBezTo>
                <a:lnTo>
                  <a:pt x="2834983" y="304787"/>
                </a:lnTo>
                <a:cubicBezTo>
                  <a:pt x="2829458" y="313051"/>
                  <a:pt x="2822067" y="319888"/>
                  <a:pt x="2812809" y="325298"/>
                </a:cubicBezTo>
                <a:cubicBezTo>
                  <a:pt x="2803550" y="330709"/>
                  <a:pt x="2793568" y="333512"/>
                  <a:pt x="2782862" y="333709"/>
                </a:cubicBezTo>
                <a:cubicBezTo>
                  <a:pt x="2763872" y="333481"/>
                  <a:pt x="2749301" y="327619"/>
                  <a:pt x="2739149" y="316121"/>
                </a:cubicBezTo>
                <a:cubicBezTo>
                  <a:pt x="2728997" y="304623"/>
                  <a:pt x="2723870" y="288853"/>
                  <a:pt x="2723769" y="268812"/>
                </a:cubicBezTo>
                <a:cubicBezTo>
                  <a:pt x="2723992" y="249269"/>
                  <a:pt x="2728080" y="232187"/>
                  <a:pt x="2736030" y="217564"/>
                </a:cubicBezTo>
                <a:cubicBezTo>
                  <a:pt x="2743981" y="202942"/>
                  <a:pt x="2754455" y="191555"/>
                  <a:pt x="2767451" y="183404"/>
                </a:cubicBezTo>
                <a:cubicBezTo>
                  <a:pt x="2780448" y="175253"/>
                  <a:pt x="2794627" y="171113"/>
                  <a:pt x="2809990" y="170984"/>
                </a:cubicBezTo>
                <a:cubicBezTo>
                  <a:pt x="2818606" y="170901"/>
                  <a:pt x="2826823" y="172588"/>
                  <a:pt x="2834640" y="176045"/>
                </a:cubicBezTo>
                <a:cubicBezTo>
                  <a:pt x="2842457" y="179502"/>
                  <a:pt x="2848464" y="185223"/>
                  <a:pt x="2852661" y="193208"/>
                </a:cubicBezTo>
                <a:lnTo>
                  <a:pt x="2853271" y="193208"/>
                </a:lnTo>
                <a:cubicBezTo>
                  <a:pt x="2853265" y="193101"/>
                  <a:pt x="2853354" y="192098"/>
                  <a:pt x="2853538" y="190202"/>
                </a:cubicBezTo>
                <a:cubicBezTo>
                  <a:pt x="2853722" y="188305"/>
                  <a:pt x="2854039" y="186162"/>
                  <a:pt x="2854490" y="183770"/>
                </a:cubicBezTo>
                <a:lnTo>
                  <a:pt x="2862415" y="142599"/>
                </a:lnTo>
                <a:lnTo>
                  <a:pt x="2838336" y="142599"/>
                </a:lnTo>
                <a:close/>
                <a:moveTo>
                  <a:pt x="2644359" y="113681"/>
                </a:moveTo>
                <a:lnTo>
                  <a:pt x="2706815" y="113681"/>
                </a:lnTo>
                <a:lnTo>
                  <a:pt x="2675420" y="277048"/>
                </a:lnTo>
                <a:cubicBezTo>
                  <a:pt x="2674957" y="279081"/>
                  <a:pt x="2674589" y="281113"/>
                  <a:pt x="2674315" y="283146"/>
                </a:cubicBezTo>
                <a:cubicBezTo>
                  <a:pt x="2674042" y="285178"/>
                  <a:pt x="2673903" y="286906"/>
                  <a:pt x="2673896" y="288329"/>
                </a:cubicBezTo>
                <a:cubicBezTo>
                  <a:pt x="2673947" y="292946"/>
                  <a:pt x="2675141" y="296059"/>
                  <a:pt x="2677478" y="297666"/>
                </a:cubicBezTo>
                <a:cubicBezTo>
                  <a:pt x="2679814" y="299272"/>
                  <a:pt x="2682989" y="300022"/>
                  <a:pt x="2687003" y="299914"/>
                </a:cubicBezTo>
                <a:cubicBezTo>
                  <a:pt x="2689162" y="299901"/>
                  <a:pt x="2690863" y="299850"/>
                  <a:pt x="2692108" y="299762"/>
                </a:cubicBezTo>
                <a:cubicBezTo>
                  <a:pt x="2693353" y="299673"/>
                  <a:pt x="2693988" y="299622"/>
                  <a:pt x="2694013" y="299609"/>
                </a:cubicBezTo>
                <a:lnTo>
                  <a:pt x="2687917" y="330357"/>
                </a:lnTo>
                <a:cubicBezTo>
                  <a:pt x="2687796" y="330395"/>
                  <a:pt x="2686438" y="330547"/>
                  <a:pt x="2683840" y="330814"/>
                </a:cubicBezTo>
                <a:cubicBezTo>
                  <a:pt x="2681243" y="331080"/>
                  <a:pt x="2678132" y="331232"/>
                  <a:pt x="2674506" y="331270"/>
                </a:cubicBezTo>
                <a:cubicBezTo>
                  <a:pt x="2668158" y="331404"/>
                  <a:pt x="2661906" y="330663"/>
                  <a:pt x="2655750" y="329049"/>
                </a:cubicBezTo>
                <a:cubicBezTo>
                  <a:pt x="2649594" y="327435"/>
                  <a:pt x="2644470" y="324146"/>
                  <a:pt x="2640378" y="319182"/>
                </a:cubicBezTo>
                <a:cubicBezTo>
                  <a:pt x="2636286" y="314218"/>
                  <a:pt x="2634162" y="306779"/>
                  <a:pt x="2634006" y="296865"/>
                </a:cubicBezTo>
                <a:cubicBezTo>
                  <a:pt x="2634006" y="294572"/>
                  <a:pt x="2634158" y="292070"/>
                  <a:pt x="2634462" y="289358"/>
                </a:cubicBezTo>
                <a:cubicBezTo>
                  <a:pt x="2634767" y="286646"/>
                  <a:pt x="2635223" y="283762"/>
                  <a:pt x="2635832" y="280707"/>
                </a:cubicBezTo>
                <a:lnTo>
                  <a:pt x="2662629" y="142599"/>
                </a:lnTo>
                <a:lnTo>
                  <a:pt x="2638573" y="142599"/>
                </a:lnTo>
                <a:close/>
                <a:moveTo>
                  <a:pt x="2572492" y="113681"/>
                </a:moveTo>
                <a:lnTo>
                  <a:pt x="2611489" y="113681"/>
                </a:lnTo>
                <a:lnTo>
                  <a:pt x="2604786" y="148085"/>
                </a:lnTo>
                <a:lnTo>
                  <a:pt x="2565790" y="148085"/>
                </a:lnTo>
                <a:close/>
                <a:moveTo>
                  <a:pt x="2341398" y="113681"/>
                </a:moveTo>
                <a:lnTo>
                  <a:pt x="2403577" y="113681"/>
                </a:lnTo>
                <a:lnTo>
                  <a:pt x="2388946" y="189861"/>
                </a:lnTo>
                <a:cubicBezTo>
                  <a:pt x="2388114" y="193616"/>
                  <a:pt x="2387264" y="196762"/>
                  <a:pt x="2386394" y="199299"/>
                </a:cubicBezTo>
                <a:cubicBezTo>
                  <a:pt x="2385524" y="201837"/>
                  <a:pt x="2385054" y="203156"/>
                  <a:pt x="2384984" y="203258"/>
                </a:cubicBezTo>
                <a:lnTo>
                  <a:pt x="2385594" y="203258"/>
                </a:lnTo>
                <a:cubicBezTo>
                  <a:pt x="2386540" y="201134"/>
                  <a:pt x="2389490" y="197533"/>
                  <a:pt x="2394444" y="192454"/>
                </a:cubicBezTo>
                <a:cubicBezTo>
                  <a:pt x="2399398" y="187376"/>
                  <a:pt x="2406164" y="182602"/>
                  <a:pt x="2414742" y="178133"/>
                </a:cubicBezTo>
                <a:cubicBezTo>
                  <a:pt x="2423319" y="173664"/>
                  <a:pt x="2433517" y="171281"/>
                  <a:pt x="2445335" y="170984"/>
                </a:cubicBezTo>
                <a:cubicBezTo>
                  <a:pt x="2458912" y="171002"/>
                  <a:pt x="2469673" y="174542"/>
                  <a:pt x="2477616" y="181603"/>
                </a:cubicBezTo>
                <a:cubicBezTo>
                  <a:pt x="2485559" y="188664"/>
                  <a:pt x="2489620" y="199132"/>
                  <a:pt x="2489797" y="213008"/>
                </a:cubicBezTo>
                <a:cubicBezTo>
                  <a:pt x="2489643" y="219678"/>
                  <a:pt x="2488564" y="228182"/>
                  <a:pt x="2486560" y="238522"/>
                </a:cubicBezTo>
                <a:cubicBezTo>
                  <a:pt x="2484556" y="248862"/>
                  <a:pt x="2482551" y="258814"/>
                  <a:pt x="2480545" y="268378"/>
                </a:cubicBezTo>
                <a:cubicBezTo>
                  <a:pt x="2478540" y="277943"/>
                  <a:pt x="2477458" y="284897"/>
                  <a:pt x="2477300" y="289241"/>
                </a:cubicBezTo>
                <a:cubicBezTo>
                  <a:pt x="2477332" y="294031"/>
                  <a:pt x="2478488" y="297334"/>
                  <a:pt x="2480767" y="299151"/>
                </a:cubicBezTo>
                <a:cubicBezTo>
                  <a:pt x="2483047" y="300968"/>
                  <a:pt x="2486260" y="301832"/>
                  <a:pt x="2490407" y="301743"/>
                </a:cubicBezTo>
                <a:cubicBezTo>
                  <a:pt x="2492140" y="301717"/>
                  <a:pt x="2493626" y="301616"/>
                  <a:pt x="2494864" y="301438"/>
                </a:cubicBezTo>
                <a:cubicBezTo>
                  <a:pt x="2496103" y="301260"/>
                  <a:pt x="2496750" y="301158"/>
                  <a:pt x="2496808" y="301133"/>
                </a:cubicBezTo>
                <a:lnTo>
                  <a:pt x="2491321" y="330052"/>
                </a:lnTo>
                <a:cubicBezTo>
                  <a:pt x="2491276" y="330090"/>
                  <a:pt x="2489918" y="330243"/>
                  <a:pt x="2487244" y="330509"/>
                </a:cubicBezTo>
                <a:cubicBezTo>
                  <a:pt x="2484571" y="330775"/>
                  <a:pt x="2480850" y="330927"/>
                  <a:pt x="2476082" y="330966"/>
                </a:cubicBezTo>
                <a:cubicBezTo>
                  <a:pt x="2470428" y="331112"/>
                  <a:pt x="2464650" y="330514"/>
                  <a:pt x="2458748" y="329173"/>
                </a:cubicBezTo>
                <a:cubicBezTo>
                  <a:pt x="2452845" y="327831"/>
                  <a:pt x="2447857" y="324865"/>
                  <a:pt x="2443782" y="320276"/>
                </a:cubicBezTo>
                <a:cubicBezTo>
                  <a:pt x="2439706" y="315687"/>
                  <a:pt x="2437582" y="308594"/>
                  <a:pt x="2437410" y="298999"/>
                </a:cubicBezTo>
                <a:cubicBezTo>
                  <a:pt x="2437560" y="293250"/>
                  <a:pt x="2438613" y="285469"/>
                  <a:pt x="2440568" y="275655"/>
                </a:cubicBezTo>
                <a:cubicBezTo>
                  <a:pt x="2442523" y="265841"/>
                  <a:pt x="2444479" y="256162"/>
                  <a:pt x="2446436" y="246618"/>
                </a:cubicBezTo>
                <a:cubicBezTo>
                  <a:pt x="2448392" y="237074"/>
                  <a:pt x="2449447" y="229833"/>
                  <a:pt x="2449602" y="224895"/>
                </a:cubicBezTo>
                <a:cubicBezTo>
                  <a:pt x="2449614" y="219053"/>
                  <a:pt x="2447989" y="214506"/>
                  <a:pt x="2444725" y="211255"/>
                </a:cubicBezTo>
                <a:cubicBezTo>
                  <a:pt x="2441461" y="208004"/>
                  <a:pt x="2436482" y="206353"/>
                  <a:pt x="2429790" y="206302"/>
                </a:cubicBezTo>
                <a:cubicBezTo>
                  <a:pt x="2415731" y="206766"/>
                  <a:pt x="2403843" y="212316"/>
                  <a:pt x="2394128" y="222952"/>
                </a:cubicBezTo>
                <a:cubicBezTo>
                  <a:pt x="2384413" y="233588"/>
                  <a:pt x="2378012" y="246530"/>
                  <a:pt x="2374926" y="261776"/>
                </a:cubicBezTo>
                <a:lnTo>
                  <a:pt x="2361514" y="330051"/>
                </a:lnTo>
                <a:lnTo>
                  <a:pt x="2322805" y="330051"/>
                </a:lnTo>
                <a:lnTo>
                  <a:pt x="2359076" y="142599"/>
                </a:lnTo>
                <a:lnTo>
                  <a:pt x="2335911" y="142599"/>
                </a:lnTo>
                <a:close/>
                <a:moveTo>
                  <a:pt x="1722273" y="113681"/>
                </a:moveTo>
                <a:lnTo>
                  <a:pt x="1784452" y="113681"/>
                </a:lnTo>
                <a:lnTo>
                  <a:pt x="1769821" y="189861"/>
                </a:lnTo>
                <a:cubicBezTo>
                  <a:pt x="1768990" y="193616"/>
                  <a:pt x="1768139" y="196762"/>
                  <a:pt x="1767269" y="199299"/>
                </a:cubicBezTo>
                <a:cubicBezTo>
                  <a:pt x="1766399" y="201837"/>
                  <a:pt x="1765929" y="203156"/>
                  <a:pt x="1765859" y="203258"/>
                </a:cubicBezTo>
                <a:lnTo>
                  <a:pt x="1766469" y="203258"/>
                </a:lnTo>
                <a:cubicBezTo>
                  <a:pt x="1767415" y="201134"/>
                  <a:pt x="1770365" y="197533"/>
                  <a:pt x="1775319" y="192454"/>
                </a:cubicBezTo>
                <a:cubicBezTo>
                  <a:pt x="1780273" y="187376"/>
                  <a:pt x="1787039" y="182602"/>
                  <a:pt x="1795617" y="178133"/>
                </a:cubicBezTo>
                <a:cubicBezTo>
                  <a:pt x="1804194" y="173664"/>
                  <a:pt x="1814392" y="171281"/>
                  <a:pt x="1826209" y="170984"/>
                </a:cubicBezTo>
                <a:cubicBezTo>
                  <a:pt x="1839788" y="171002"/>
                  <a:pt x="1850548" y="174542"/>
                  <a:pt x="1858491" y="181603"/>
                </a:cubicBezTo>
                <a:cubicBezTo>
                  <a:pt x="1866434" y="188664"/>
                  <a:pt x="1870495" y="199132"/>
                  <a:pt x="1870672" y="213008"/>
                </a:cubicBezTo>
                <a:cubicBezTo>
                  <a:pt x="1870518" y="219678"/>
                  <a:pt x="1869439" y="228182"/>
                  <a:pt x="1867435" y="238522"/>
                </a:cubicBezTo>
                <a:cubicBezTo>
                  <a:pt x="1865431" y="248862"/>
                  <a:pt x="1863426" y="258814"/>
                  <a:pt x="1861420" y="268378"/>
                </a:cubicBezTo>
                <a:cubicBezTo>
                  <a:pt x="1859415" y="277943"/>
                  <a:pt x="1858333" y="284897"/>
                  <a:pt x="1858175" y="289241"/>
                </a:cubicBezTo>
                <a:cubicBezTo>
                  <a:pt x="1858207" y="294031"/>
                  <a:pt x="1859363" y="297334"/>
                  <a:pt x="1861643" y="299151"/>
                </a:cubicBezTo>
                <a:cubicBezTo>
                  <a:pt x="1863922" y="300968"/>
                  <a:pt x="1867135" y="301832"/>
                  <a:pt x="1871282" y="301743"/>
                </a:cubicBezTo>
                <a:cubicBezTo>
                  <a:pt x="1873015" y="301717"/>
                  <a:pt x="1874501" y="301616"/>
                  <a:pt x="1875740" y="301438"/>
                </a:cubicBezTo>
                <a:cubicBezTo>
                  <a:pt x="1876978" y="301260"/>
                  <a:pt x="1877625" y="301158"/>
                  <a:pt x="1877683" y="301133"/>
                </a:cubicBezTo>
                <a:lnTo>
                  <a:pt x="1872196" y="330052"/>
                </a:lnTo>
                <a:cubicBezTo>
                  <a:pt x="1872152" y="330090"/>
                  <a:pt x="1870793" y="330243"/>
                  <a:pt x="1868120" y="330509"/>
                </a:cubicBezTo>
                <a:cubicBezTo>
                  <a:pt x="1865446" y="330775"/>
                  <a:pt x="1861726" y="330927"/>
                  <a:pt x="1856957" y="330966"/>
                </a:cubicBezTo>
                <a:cubicBezTo>
                  <a:pt x="1851303" y="331112"/>
                  <a:pt x="1845525" y="330514"/>
                  <a:pt x="1839623" y="329173"/>
                </a:cubicBezTo>
                <a:cubicBezTo>
                  <a:pt x="1833721" y="327831"/>
                  <a:pt x="1828732" y="324865"/>
                  <a:pt x="1824657" y="320276"/>
                </a:cubicBezTo>
                <a:cubicBezTo>
                  <a:pt x="1820582" y="315687"/>
                  <a:pt x="1818458" y="308594"/>
                  <a:pt x="1818285" y="298999"/>
                </a:cubicBezTo>
                <a:cubicBezTo>
                  <a:pt x="1818435" y="293250"/>
                  <a:pt x="1819488" y="285469"/>
                  <a:pt x="1821443" y="275655"/>
                </a:cubicBezTo>
                <a:cubicBezTo>
                  <a:pt x="1823398" y="265841"/>
                  <a:pt x="1825354" y="256162"/>
                  <a:pt x="1827311" y="246618"/>
                </a:cubicBezTo>
                <a:cubicBezTo>
                  <a:pt x="1829267" y="237074"/>
                  <a:pt x="1830323" y="229833"/>
                  <a:pt x="1830477" y="224895"/>
                </a:cubicBezTo>
                <a:cubicBezTo>
                  <a:pt x="1830489" y="219053"/>
                  <a:pt x="1828864" y="214506"/>
                  <a:pt x="1825600" y="211255"/>
                </a:cubicBezTo>
                <a:cubicBezTo>
                  <a:pt x="1822336" y="208004"/>
                  <a:pt x="1817358" y="206353"/>
                  <a:pt x="1810665" y="206302"/>
                </a:cubicBezTo>
                <a:cubicBezTo>
                  <a:pt x="1796606" y="206766"/>
                  <a:pt x="1784719" y="212316"/>
                  <a:pt x="1775003" y="222952"/>
                </a:cubicBezTo>
                <a:cubicBezTo>
                  <a:pt x="1765288" y="233588"/>
                  <a:pt x="1758887" y="246530"/>
                  <a:pt x="1755801" y="261776"/>
                </a:cubicBezTo>
                <a:lnTo>
                  <a:pt x="1742390" y="330051"/>
                </a:lnTo>
                <a:lnTo>
                  <a:pt x="1703680" y="330051"/>
                </a:lnTo>
                <a:lnTo>
                  <a:pt x="1739951" y="142599"/>
                </a:lnTo>
                <a:lnTo>
                  <a:pt x="1716786" y="142599"/>
                </a:lnTo>
                <a:close/>
                <a:moveTo>
                  <a:pt x="1511623" y="110938"/>
                </a:moveTo>
                <a:cubicBezTo>
                  <a:pt x="1516257" y="110989"/>
                  <a:pt x="1519938" y="111192"/>
                  <a:pt x="1522668" y="111547"/>
                </a:cubicBezTo>
                <a:cubicBezTo>
                  <a:pt x="1525398" y="111902"/>
                  <a:pt x="1526794" y="112106"/>
                  <a:pt x="1526858" y="112157"/>
                </a:cubicBezTo>
                <a:lnTo>
                  <a:pt x="1520459" y="143210"/>
                </a:lnTo>
                <a:cubicBezTo>
                  <a:pt x="1520421" y="143172"/>
                  <a:pt x="1519507" y="143019"/>
                  <a:pt x="1517717" y="142752"/>
                </a:cubicBezTo>
                <a:cubicBezTo>
                  <a:pt x="1515926" y="142485"/>
                  <a:pt x="1513489" y="142332"/>
                  <a:pt x="1510404" y="142294"/>
                </a:cubicBezTo>
                <a:cubicBezTo>
                  <a:pt x="1505218" y="141868"/>
                  <a:pt x="1499212" y="143102"/>
                  <a:pt x="1492388" y="145994"/>
                </a:cubicBezTo>
                <a:cubicBezTo>
                  <a:pt x="1485564" y="148887"/>
                  <a:pt x="1480702" y="155995"/>
                  <a:pt x="1477801" y="167317"/>
                </a:cubicBezTo>
                <a:lnTo>
                  <a:pt x="1476277" y="174641"/>
                </a:lnTo>
                <a:lnTo>
                  <a:pt x="1511623" y="174641"/>
                </a:lnTo>
                <a:lnTo>
                  <a:pt x="1506138" y="203559"/>
                </a:lnTo>
                <a:lnTo>
                  <a:pt x="1470792" y="203559"/>
                </a:lnTo>
                <a:lnTo>
                  <a:pt x="1446416" y="330051"/>
                </a:lnTo>
                <a:lnTo>
                  <a:pt x="1407719" y="330051"/>
                </a:lnTo>
                <a:lnTo>
                  <a:pt x="1432095" y="203559"/>
                </a:lnTo>
                <a:lnTo>
                  <a:pt x="1408329" y="203559"/>
                </a:lnTo>
                <a:lnTo>
                  <a:pt x="1413813" y="174641"/>
                </a:lnTo>
                <a:lnTo>
                  <a:pt x="1437580" y="174641"/>
                </a:lnTo>
                <a:lnTo>
                  <a:pt x="1439103" y="168233"/>
                </a:lnTo>
                <a:cubicBezTo>
                  <a:pt x="1442786" y="151501"/>
                  <a:pt x="1449031" y="139009"/>
                  <a:pt x="1457837" y="130756"/>
                </a:cubicBezTo>
                <a:cubicBezTo>
                  <a:pt x="1466643" y="122503"/>
                  <a:pt x="1476025" y="117078"/>
                  <a:pt x="1485982" y="114481"/>
                </a:cubicBezTo>
                <a:cubicBezTo>
                  <a:pt x="1495940" y="111884"/>
                  <a:pt x="1504486" y="110703"/>
                  <a:pt x="1511623" y="110938"/>
                </a:cubicBezTo>
                <a:close/>
                <a:moveTo>
                  <a:pt x="847482" y="42006"/>
                </a:moveTo>
                <a:cubicBezTo>
                  <a:pt x="838186" y="42310"/>
                  <a:pt x="830006" y="45934"/>
                  <a:pt x="822942" y="52877"/>
                </a:cubicBezTo>
                <a:cubicBezTo>
                  <a:pt x="815877" y="59820"/>
                  <a:pt x="812159" y="68255"/>
                  <a:pt x="811787" y="78182"/>
                </a:cubicBezTo>
                <a:cubicBezTo>
                  <a:pt x="811864" y="85192"/>
                  <a:pt x="814228" y="90945"/>
                  <a:pt x="818881" y="95441"/>
                </a:cubicBezTo>
                <a:cubicBezTo>
                  <a:pt x="823533" y="99937"/>
                  <a:pt x="830016" y="102261"/>
                  <a:pt x="838329" y="102413"/>
                </a:cubicBezTo>
                <a:cubicBezTo>
                  <a:pt x="847825" y="102157"/>
                  <a:pt x="856062" y="98669"/>
                  <a:pt x="863041" y="91950"/>
                </a:cubicBezTo>
                <a:cubicBezTo>
                  <a:pt x="870020" y="85232"/>
                  <a:pt x="873681" y="76821"/>
                  <a:pt x="874024" y="66718"/>
                </a:cubicBezTo>
                <a:cubicBezTo>
                  <a:pt x="873919" y="59481"/>
                  <a:pt x="871497" y="53589"/>
                  <a:pt x="866759" y="49042"/>
                </a:cubicBezTo>
                <a:cubicBezTo>
                  <a:pt x="862021" y="44494"/>
                  <a:pt x="855595" y="42149"/>
                  <a:pt x="847482" y="42006"/>
                </a:cubicBezTo>
                <a:close/>
                <a:moveTo>
                  <a:pt x="1040418" y="5487"/>
                </a:moveTo>
                <a:lnTo>
                  <a:pt x="1096623" y="5487"/>
                </a:lnTo>
                <a:lnTo>
                  <a:pt x="790326" y="330042"/>
                </a:lnTo>
                <a:lnTo>
                  <a:pt x="734121" y="330042"/>
                </a:lnTo>
                <a:close/>
                <a:moveTo>
                  <a:pt x="541030" y="5487"/>
                </a:moveTo>
                <a:lnTo>
                  <a:pt x="716537" y="5487"/>
                </a:lnTo>
                <a:lnTo>
                  <a:pt x="699621" y="91871"/>
                </a:lnTo>
                <a:lnTo>
                  <a:pt x="648459" y="91871"/>
                </a:lnTo>
                <a:lnTo>
                  <a:pt x="656224" y="53436"/>
                </a:lnTo>
                <a:lnTo>
                  <a:pt x="582635" y="53436"/>
                </a:lnTo>
                <a:lnTo>
                  <a:pt x="564804" y="112462"/>
                </a:lnTo>
                <a:cubicBezTo>
                  <a:pt x="563156" y="117810"/>
                  <a:pt x="561766" y="122097"/>
                  <a:pt x="560632" y="125325"/>
                </a:cubicBezTo>
                <a:cubicBezTo>
                  <a:pt x="559499" y="128553"/>
                  <a:pt x="558908" y="130209"/>
                  <a:pt x="558861" y="130294"/>
                </a:cubicBezTo>
                <a:lnTo>
                  <a:pt x="559775" y="130294"/>
                </a:lnTo>
                <a:cubicBezTo>
                  <a:pt x="559985" y="130009"/>
                  <a:pt x="563566" y="128867"/>
                  <a:pt x="570519" y="126869"/>
                </a:cubicBezTo>
                <a:cubicBezTo>
                  <a:pt x="577472" y="124871"/>
                  <a:pt x="586540" y="123730"/>
                  <a:pt x="597723" y="123444"/>
                </a:cubicBezTo>
                <a:cubicBezTo>
                  <a:pt x="626211" y="123719"/>
                  <a:pt x="649555" y="132075"/>
                  <a:pt x="667753" y="148513"/>
                </a:cubicBezTo>
                <a:cubicBezTo>
                  <a:pt x="685952" y="164951"/>
                  <a:pt x="695355" y="187826"/>
                  <a:pt x="695963" y="217137"/>
                </a:cubicBezTo>
                <a:cubicBezTo>
                  <a:pt x="695648" y="239336"/>
                  <a:pt x="689275" y="259325"/>
                  <a:pt x="676844" y="277107"/>
                </a:cubicBezTo>
                <a:cubicBezTo>
                  <a:pt x="664412" y="294888"/>
                  <a:pt x="647816" y="309010"/>
                  <a:pt x="627053" y="319472"/>
                </a:cubicBezTo>
                <a:cubicBezTo>
                  <a:pt x="606291" y="329934"/>
                  <a:pt x="583255" y="335286"/>
                  <a:pt x="557946" y="335528"/>
                </a:cubicBezTo>
                <a:cubicBezTo>
                  <a:pt x="535857" y="335004"/>
                  <a:pt x="517501" y="331333"/>
                  <a:pt x="502879" y="324516"/>
                </a:cubicBezTo>
                <a:cubicBezTo>
                  <a:pt x="488257" y="317700"/>
                  <a:pt x="477318" y="310883"/>
                  <a:pt x="470062" y="304066"/>
                </a:cubicBezTo>
                <a:cubicBezTo>
                  <a:pt x="462806" y="297249"/>
                  <a:pt x="459183" y="293579"/>
                  <a:pt x="459191" y="293054"/>
                </a:cubicBezTo>
                <a:lnTo>
                  <a:pt x="492567" y="254189"/>
                </a:lnTo>
                <a:cubicBezTo>
                  <a:pt x="492643" y="254545"/>
                  <a:pt x="495437" y="257035"/>
                  <a:pt x="500949" y="261660"/>
                </a:cubicBezTo>
                <a:cubicBezTo>
                  <a:pt x="506460" y="266286"/>
                  <a:pt x="514233" y="270911"/>
                  <a:pt x="524266" y="275536"/>
                </a:cubicBezTo>
                <a:cubicBezTo>
                  <a:pt x="534299" y="280161"/>
                  <a:pt x="546135" y="282651"/>
                  <a:pt x="559775" y="283007"/>
                </a:cubicBezTo>
                <a:cubicBezTo>
                  <a:pt x="579901" y="282655"/>
                  <a:pt x="597256" y="276498"/>
                  <a:pt x="611839" y="264538"/>
                </a:cubicBezTo>
                <a:cubicBezTo>
                  <a:pt x="626421" y="252578"/>
                  <a:pt x="634060" y="236931"/>
                  <a:pt x="634756" y="217595"/>
                </a:cubicBezTo>
                <a:cubicBezTo>
                  <a:pt x="634489" y="202442"/>
                  <a:pt x="629308" y="190892"/>
                  <a:pt x="619211" y="182944"/>
                </a:cubicBezTo>
                <a:cubicBezTo>
                  <a:pt x="609114" y="174996"/>
                  <a:pt x="595703" y="170993"/>
                  <a:pt x="578977" y="170936"/>
                </a:cubicBezTo>
                <a:cubicBezTo>
                  <a:pt x="563309" y="171508"/>
                  <a:pt x="550412" y="173795"/>
                  <a:pt x="540287" y="177798"/>
                </a:cubicBezTo>
                <a:cubicBezTo>
                  <a:pt x="530162" y="181801"/>
                  <a:pt x="524923" y="184088"/>
                  <a:pt x="524571" y="184660"/>
                </a:cubicBezTo>
                <a:lnTo>
                  <a:pt x="492567" y="171394"/>
                </a:lnTo>
                <a:close/>
                <a:moveTo>
                  <a:pt x="256956" y="5487"/>
                </a:moveTo>
                <a:lnTo>
                  <a:pt x="461267" y="5487"/>
                </a:lnTo>
                <a:lnTo>
                  <a:pt x="453495" y="47042"/>
                </a:lnTo>
                <a:lnTo>
                  <a:pt x="359369" y="141698"/>
                </a:lnTo>
                <a:cubicBezTo>
                  <a:pt x="369558" y="143739"/>
                  <a:pt x="379840" y="147584"/>
                  <a:pt x="390214" y="153232"/>
                </a:cubicBezTo>
                <a:cubicBezTo>
                  <a:pt x="400588" y="158881"/>
                  <a:pt x="409313" y="166892"/>
                  <a:pt x="416387" y="177266"/>
                </a:cubicBezTo>
                <a:cubicBezTo>
                  <a:pt x="423462" y="187641"/>
                  <a:pt x="427144" y="200937"/>
                  <a:pt x="427435" y="217154"/>
                </a:cubicBezTo>
                <a:cubicBezTo>
                  <a:pt x="427283" y="237332"/>
                  <a:pt x="421750" y="256369"/>
                  <a:pt x="410836" y="274266"/>
                </a:cubicBezTo>
                <a:cubicBezTo>
                  <a:pt x="399922" y="292163"/>
                  <a:pt x="384538" y="306758"/>
                  <a:pt x="364684" y="318050"/>
                </a:cubicBezTo>
                <a:cubicBezTo>
                  <a:pt x="344831" y="329341"/>
                  <a:pt x="321418" y="335167"/>
                  <a:pt x="294447" y="335528"/>
                </a:cubicBezTo>
                <a:cubicBezTo>
                  <a:pt x="272168" y="335004"/>
                  <a:pt x="253428" y="331333"/>
                  <a:pt x="238228" y="324516"/>
                </a:cubicBezTo>
                <a:cubicBezTo>
                  <a:pt x="223027" y="317700"/>
                  <a:pt x="211535" y="310883"/>
                  <a:pt x="203752" y="304066"/>
                </a:cubicBezTo>
                <a:cubicBezTo>
                  <a:pt x="195968" y="297249"/>
                  <a:pt x="192062" y="293579"/>
                  <a:pt x="192034" y="293054"/>
                </a:cubicBezTo>
                <a:lnTo>
                  <a:pt x="224952" y="252367"/>
                </a:lnTo>
                <a:cubicBezTo>
                  <a:pt x="225037" y="252745"/>
                  <a:pt x="227966" y="255393"/>
                  <a:pt x="233741" y="260311"/>
                </a:cubicBezTo>
                <a:cubicBezTo>
                  <a:pt x="239515" y="265228"/>
                  <a:pt x="247626" y="270146"/>
                  <a:pt x="258074" y="275063"/>
                </a:cubicBezTo>
                <a:cubicBezTo>
                  <a:pt x="268522" y="279981"/>
                  <a:pt x="280798" y="282629"/>
                  <a:pt x="294904" y="283007"/>
                </a:cubicBezTo>
                <a:cubicBezTo>
                  <a:pt x="314859" y="282588"/>
                  <a:pt x="331527" y="276681"/>
                  <a:pt x="344910" y="265286"/>
                </a:cubicBezTo>
                <a:cubicBezTo>
                  <a:pt x="358293" y="253892"/>
                  <a:pt x="365246" y="239524"/>
                  <a:pt x="365770" y="222185"/>
                </a:cubicBezTo>
                <a:cubicBezTo>
                  <a:pt x="365484" y="208827"/>
                  <a:pt x="360341" y="198500"/>
                  <a:pt x="350339" y="191202"/>
                </a:cubicBezTo>
                <a:cubicBezTo>
                  <a:pt x="340338" y="183904"/>
                  <a:pt x="327194" y="180207"/>
                  <a:pt x="310906" y="180112"/>
                </a:cubicBezTo>
                <a:cubicBezTo>
                  <a:pt x="306324" y="180169"/>
                  <a:pt x="302114" y="180398"/>
                  <a:pt x="298276" y="180798"/>
                </a:cubicBezTo>
                <a:cubicBezTo>
                  <a:pt x="294437" y="181198"/>
                  <a:pt x="292399" y="181427"/>
                  <a:pt x="292161" y="181484"/>
                </a:cubicBezTo>
                <a:lnTo>
                  <a:pt x="284388" y="152673"/>
                </a:lnTo>
                <a:lnTo>
                  <a:pt x="370338" y="64869"/>
                </a:lnTo>
                <a:cubicBezTo>
                  <a:pt x="373963" y="61373"/>
                  <a:pt x="377332" y="58534"/>
                  <a:pt x="380444" y="56352"/>
                </a:cubicBezTo>
                <a:cubicBezTo>
                  <a:pt x="383555" y="54170"/>
                  <a:pt x="385211" y="53046"/>
                  <a:pt x="385411" y="52979"/>
                </a:cubicBezTo>
                <a:lnTo>
                  <a:pt x="385411" y="52066"/>
                </a:lnTo>
                <a:cubicBezTo>
                  <a:pt x="385116" y="52123"/>
                  <a:pt x="382965" y="52351"/>
                  <a:pt x="378959" y="52751"/>
                </a:cubicBezTo>
                <a:cubicBezTo>
                  <a:pt x="374953" y="53150"/>
                  <a:pt x="370861" y="53378"/>
                  <a:pt x="366683" y="53436"/>
                </a:cubicBezTo>
                <a:lnTo>
                  <a:pt x="299019" y="53436"/>
                </a:lnTo>
                <a:lnTo>
                  <a:pt x="291246" y="91851"/>
                </a:lnTo>
                <a:lnTo>
                  <a:pt x="240040" y="91851"/>
                </a:lnTo>
                <a:close/>
                <a:moveTo>
                  <a:pt x="851600" y="0"/>
                </a:moveTo>
                <a:cubicBezTo>
                  <a:pt x="871801" y="389"/>
                  <a:pt x="887968" y="6574"/>
                  <a:pt x="900102" y="18555"/>
                </a:cubicBezTo>
                <a:cubicBezTo>
                  <a:pt x="912236" y="30537"/>
                  <a:pt x="918459" y="45981"/>
                  <a:pt x="918772" y="64887"/>
                </a:cubicBezTo>
                <a:cubicBezTo>
                  <a:pt x="918516" y="79120"/>
                  <a:pt x="914361" y="92229"/>
                  <a:pt x="906305" y="104214"/>
                </a:cubicBezTo>
                <a:cubicBezTo>
                  <a:pt x="898250" y="116199"/>
                  <a:pt x="887830" y="125845"/>
                  <a:pt x="875046" y="133153"/>
                </a:cubicBezTo>
                <a:cubicBezTo>
                  <a:pt x="862263" y="140461"/>
                  <a:pt x="848651" y="144216"/>
                  <a:pt x="834211" y="144418"/>
                </a:cubicBezTo>
                <a:cubicBezTo>
                  <a:pt x="813811" y="144106"/>
                  <a:pt x="797586" y="138111"/>
                  <a:pt x="785538" y="126434"/>
                </a:cubicBezTo>
                <a:cubicBezTo>
                  <a:pt x="773490" y="114757"/>
                  <a:pt x="767323" y="99276"/>
                  <a:pt x="767039" y="79989"/>
                </a:cubicBezTo>
                <a:cubicBezTo>
                  <a:pt x="767270" y="66181"/>
                  <a:pt x="771324" y="53236"/>
                  <a:pt x="779202" y="41152"/>
                </a:cubicBezTo>
                <a:cubicBezTo>
                  <a:pt x="787080" y="29069"/>
                  <a:pt x="797398" y="19247"/>
                  <a:pt x="810156" y="11689"/>
                </a:cubicBezTo>
                <a:cubicBezTo>
                  <a:pt x="822914" y="4130"/>
                  <a:pt x="836729" y="234"/>
                  <a:pt x="851600" y="0"/>
                </a:cubicBezTo>
                <a:close/>
                <a:moveTo>
                  <a:pt x="169284" y="0"/>
                </a:moveTo>
                <a:lnTo>
                  <a:pt x="212246" y="0"/>
                </a:lnTo>
                <a:lnTo>
                  <a:pt x="169284" y="106014"/>
                </a:lnTo>
                <a:lnTo>
                  <a:pt x="113523" y="106014"/>
                </a:lnTo>
                <a:close/>
                <a:moveTo>
                  <a:pt x="92956" y="0"/>
                </a:moveTo>
                <a:lnTo>
                  <a:pt x="135919" y="0"/>
                </a:lnTo>
                <a:lnTo>
                  <a:pt x="92956" y="106014"/>
                </a:lnTo>
                <a:lnTo>
                  <a:pt x="37195" y="106014"/>
                </a:lnTo>
                <a:close/>
              </a:path>
            </a:pathLst>
          </a:custGeom>
          <a:solidFill>
            <a:srgbClr val="D4474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hidden="1"/>
          <p:cNvSpPr txBox="1"/>
          <p:nvPr/>
        </p:nvSpPr>
        <p:spPr>
          <a:xfrm>
            <a:off x="3894344" y="-2123659"/>
            <a:ext cx="3869381" cy="2862322"/>
          </a:xfrm>
          <a:prstGeom prst="rect">
            <a:avLst/>
          </a:prstGeom>
          <a:noFill/>
        </p:spPr>
        <p:txBody>
          <a:bodyPr wrap="square" rtlCol="0">
            <a:spAutoFit/>
          </a:bodyPr>
          <a:lstStyle/>
          <a:p>
            <a:r>
              <a:rPr lang="en-US" sz="3600" b="1" i="0" dirty="0" smtClean="0">
                <a:solidFill>
                  <a:srgbClr val="D4474B"/>
                </a:solidFill>
                <a:latin typeface="Museo Slab 700" charset="0"/>
                <a:ea typeface="Museo Slab 700" charset="0"/>
                <a:cs typeface="Museo Slab 700" charset="0"/>
              </a:rPr>
              <a:t>“35% </a:t>
            </a:r>
            <a:r>
              <a:rPr lang="en-US" sz="2400" b="1" i="0" dirty="0" smtClean="0">
                <a:solidFill>
                  <a:srgbClr val="D4474B"/>
                </a:solidFill>
                <a:latin typeface="Museo Slab 700" charset="0"/>
                <a:ea typeface="Museo Slab 700" charset="0"/>
                <a:cs typeface="Museo Slab 700" charset="0"/>
              </a:rPr>
              <a:t>of the children and adolescents with T1D </a:t>
            </a:r>
            <a:br>
              <a:rPr lang="en-US" sz="2400" b="1" i="0" dirty="0" smtClean="0">
                <a:solidFill>
                  <a:srgbClr val="D4474B"/>
                </a:solidFill>
                <a:latin typeface="Museo Slab 700" charset="0"/>
                <a:ea typeface="Museo Slab 700" charset="0"/>
                <a:cs typeface="Museo Slab 700" charset="0"/>
              </a:rPr>
            </a:br>
            <a:r>
              <a:rPr lang="en-US" sz="2400" b="1" i="0" dirty="0" smtClean="0">
                <a:solidFill>
                  <a:srgbClr val="D4474B"/>
                </a:solidFill>
                <a:latin typeface="Museo Slab 700" charset="0"/>
                <a:ea typeface="Museo Slab 700" charset="0"/>
                <a:cs typeface="Museo Slab 700" charset="0"/>
              </a:rPr>
              <a:t>(&lt;20years) come from the top </a:t>
            </a:r>
            <a:r>
              <a:rPr lang="en-US" sz="3600" b="1" i="0" dirty="0" smtClean="0">
                <a:solidFill>
                  <a:srgbClr val="D4474B"/>
                </a:solidFill>
                <a:latin typeface="Museo Slab 700" charset="0"/>
                <a:ea typeface="Museo Slab 700" charset="0"/>
                <a:cs typeface="Museo Slab 700" charset="0"/>
              </a:rPr>
              <a:t>3 countries”</a:t>
            </a:r>
            <a:endParaRPr lang="en-US" sz="3600" b="1" i="0" dirty="0">
              <a:solidFill>
                <a:srgbClr val="D4474B"/>
              </a:solidFill>
              <a:latin typeface="Museo Slab 700" charset="0"/>
              <a:ea typeface="Museo Slab 700" charset="0"/>
              <a:cs typeface="Museo Slab 700" charset="0"/>
            </a:endParaRPr>
          </a:p>
        </p:txBody>
      </p:sp>
      <p:pic>
        <p:nvPicPr>
          <p:cNvPr id="1026" name="Picture 2" descr="C:\Users\Owner\Desktop\Untitled.png"/>
          <p:cNvPicPr>
            <a:picLocks noChangeAspect="1" noChangeArrowheads="1"/>
          </p:cNvPicPr>
          <p:nvPr/>
        </p:nvPicPr>
        <p:blipFill>
          <a:blip r:embed="rId3"/>
          <a:srcRect r="55833" b="31888"/>
          <a:stretch>
            <a:fillRect/>
          </a:stretch>
        </p:blipFill>
        <p:spPr bwMode="auto">
          <a:xfrm>
            <a:off x="228600" y="1828800"/>
            <a:ext cx="5105400" cy="4572000"/>
          </a:xfrm>
          <a:prstGeom prst="rect">
            <a:avLst/>
          </a:prstGeom>
          <a:noFill/>
        </p:spPr>
      </p:pic>
      <p:sp>
        <p:nvSpPr>
          <p:cNvPr id="10" name="TextBox 9"/>
          <p:cNvSpPr txBox="1"/>
          <p:nvPr/>
        </p:nvSpPr>
        <p:spPr>
          <a:xfrm>
            <a:off x="304801" y="6488668"/>
            <a:ext cx="1942455" cy="369332"/>
          </a:xfrm>
          <a:prstGeom prst="rect">
            <a:avLst/>
          </a:prstGeom>
          <a:noFill/>
        </p:spPr>
        <p:txBody>
          <a:bodyPr wrap="none" rtlCol="0">
            <a:spAutoFit/>
          </a:bodyPr>
          <a:lstStyle/>
          <a:p>
            <a:r>
              <a:rPr lang="en-US" dirty="0" smtClean="0"/>
              <a:t>Ref: IDF Atlas 2017</a:t>
            </a:r>
            <a:endParaRPr lang="en-US" dirty="0"/>
          </a:p>
        </p:txBody>
      </p:sp>
    </p:spTree>
    <p:extLst>
      <p:ext uri="{BB962C8B-B14F-4D97-AF65-F5344CB8AC3E}">
        <p14:creationId xmlns:p14="http://schemas.microsoft.com/office/powerpoint/2010/main" val="40306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a:spcAft>
                <a:spcPts val="600"/>
              </a:spcAft>
            </a:pPr>
            <a:r>
              <a:rPr lang="en-GB" dirty="0" smtClean="0"/>
              <a:t>Prevalence of diabetes in India is 8.31%</a:t>
            </a:r>
          </a:p>
          <a:p>
            <a:pPr lvl="1">
              <a:spcAft>
                <a:spcPts val="600"/>
              </a:spcAft>
            </a:pPr>
            <a:r>
              <a:rPr lang="de-DE" dirty="0"/>
              <a:t>90–95% of </a:t>
            </a:r>
            <a:r>
              <a:rPr lang="de-DE" dirty="0" smtClean="0"/>
              <a:t>diabetes: </a:t>
            </a:r>
            <a:r>
              <a:rPr lang="de-DE" dirty="0"/>
              <a:t>T2DM</a:t>
            </a:r>
          </a:p>
          <a:p>
            <a:pPr lvl="1">
              <a:spcAft>
                <a:spcPts val="2400"/>
              </a:spcAft>
            </a:pPr>
            <a:r>
              <a:rPr lang="de-DE" dirty="0"/>
              <a:t>5–10% of Diabetes: </a:t>
            </a:r>
            <a:r>
              <a:rPr lang="de-DE" dirty="0" smtClean="0"/>
              <a:t>Juvenile diabetes</a:t>
            </a:r>
            <a:endParaRPr lang="de-DE" dirty="0"/>
          </a:p>
          <a:p>
            <a:pPr>
              <a:spcAft>
                <a:spcPts val="600"/>
              </a:spcAft>
            </a:pPr>
            <a:r>
              <a:rPr lang="en-GB" dirty="0" smtClean="0"/>
              <a:t>The incidence of Juvenile diabetes in India is 4.20 per 1,00,000 children under age group of 0–14 years</a:t>
            </a:r>
          </a:p>
          <a:p>
            <a:pPr lvl="1">
              <a:spcAft>
                <a:spcPts val="1800"/>
              </a:spcAft>
            </a:pPr>
            <a:r>
              <a:rPr lang="en-GB" dirty="0" smtClean="0"/>
              <a:t>According to this comes to around </a:t>
            </a:r>
            <a:r>
              <a:rPr lang="en-US" dirty="0"/>
              <a:t>16665 </a:t>
            </a:r>
            <a:r>
              <a:rPr lang="en-US" dirty="0" smtClean="0"/>
              <a:t>new cases of juvenile diabetes every year</a:t>
            </a:r>
          </a:p>
        </p:txBody>
      </p:sp>
      <p:sp>
        <p:nvSpPr>
          <p:cNvPr id="5" name="Date Placeholder 4"/>
          <p:cNvSpPr>
            <a:spLocks noGrp="1"/>
          </p:cNvSpPr>
          <p:nvPr>
            <p:ph type="dt" sz="half" idx="10"/>
          </p:nvPr>
        </p:nvSpPr>
        <p:spPr>
          <a:xfrm>
            <a:off x="533400" y="6356350"/>
            <a:ext cx="6629400" cy="501650"/>
          </a:xfrm>
        </p:spPr>
        <p:txBody>
          <a:bodyPr/>
          <a:lstStyle/>
          <a:p>
            <a:r>
              <a:rPr lang="en-US" dirty="0" smtClean="0"/>
              <a:t>IDF atlas 2011</a:t>
            </a:r>
          </a:p>
          <a:p>
            <a:r>
              <a:rPr lang="en-US" dirty="0"/>
              <a:t>AACE diabetes care plan guidelines. </a:t>
            </a:r>
            <a:r>
              <a:rPr lang="en-US" i="1" dirty="0" err="1"/>
              <a:t>Endocr</a:t>
            </a:r>
            <a:r>
              <a:rPr lang="en-US" i="1" dirty="0"/>
              <a:t> </a:t>
            </a:r>
            <a:r>
              <a:rPr lang="en-US" i="1" dirty="0" err="1"/>
              <a:t>Pract</a:t>
            </a:r>
            <a:r>
              <a:rPr lang="en-US" dirty="0"/>
              <a:t>. 2011;17(</a:t>
            </a:r>
            <a:r>
              <a:rPr lang="en-US" dirty="0" err="1"/>
              <a:t>Suppl</a:t>
            </a:r>
            <a:r>
              <a:rPr lang="en-US" dirty="0"/>
              <a:t> 2</a:t>
            </a:r>
            <a:r>
              <a:rPr lang="en-US" dirty="0" smtClean="0"/>
              <a:t>)</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GB" smtClean="0"/>
              <a:pPr/>
              <a:t>7</a:t>
            </a:fld>
            <a:endParaRPr lang="en-GB"/>
          </a:p>
        </p:txBody>
      </p:sp>
      <p:sp>
        <p:nvSpPr>
          <p:cNvPr id="6" name="Title 1"/>
          <p:cNvSpPr txBox="1">
            <a:spLocks/>
          </p:cNvSpPr>
          <p:nvPr/>
        </p:nvSpPr>
        <p:spPr>
          <a:xfrm>
            <a:off x="609600" y="304800"/>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lvl="0" algn="ctr">
              <a:spcBef>
                <a:spcPct val="0"/>
              </a:spcBef>
            </a:pPr>
            <a:r>
              <a:rPr lang="en-GB" sz="4400" dirty="0" smtClean="0"/>
              <a:t>Epidemiology of Type 1 Diabetes</a:t>
            </a:r>
            <a:endParaRPr kumimoji="0" lang="en-US" sz="44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57598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0130" y="99059"/>
            <a:ext cx="6836409" cy="543560"/>
          </a:xfrm>
          <a:prstGeom prst="rect">
            <a:avLst/>
          </a:prstGeom>
        </p:spPr>
        <p:txBody>
          <a:bodyPr vert="horz" wrap="square" lIns="0" tIns="12700" rIns="0" bIns="0" rtlCol="0">
            <a:spAutoFit/>
          </a:bodyPr>
          <a:lstStyle/>
          <a:p>
            <a:pPr marL="12700">
              <a:lnSpc>
                <a:spcPct val="100000"/>
              </a:lnSpc>
              <a:spcBef>
                <a:spcPts val="100"/>
              </a:spcBef>
            </a:pPr>
            <a:r>
              <a:rPr sz="3400" spc="-90" dirty="0">
                <a:latin typeface="Georgia"/>
                <a:cs typeface="Georgia"/>
              </a:rPr>
              <a:t>PROGRESSION </a:t>
            </a:r>
            <a:r>
              <a:rPr sz="3400" spc="-10" dirty="0">
                <a:latin typeface="Georgia"/>
                <a:cs typeface="Georgia"/>
              </a:rPr>
              <a:t>TO </a:t>
            </a:r>
            <a:r>
              <a:rPr sz="3400" spc="-55" dirty="0">
                <a:latin typeface="Georgia"/>
                <a:cs typeface="Georgia"/>
              </a:rPr>
              <a:t>TYPE </a:t>
            </a:r>
            <a:r>
              <a:rPr sz="3400" spc="575" dirty="0">
                <a:latin typeface="Georgia"/>
                <a:cs typeface="Georgia"/>
              </a:rPr>
              <a:t>1</a:t>
            </a:r>
            <a:r>
              <a:rPr sz="3400" spc="-370" dirty="0">
                <a:latin typeface="Georgia"/>
                <a:cs typeface="Georgia"/>
              </a:rPr>
              <a:t> </a:t>
            </a:r>
            <a:r>
              <a:rPr sz="3400" spc="-240" dirty="0">
                <a:latin typeface="Georgia"/>
                <a:cs typeface="Georgia"/>
              </a:rPr>
              <a:t>DM</a:t>
            </a:r>
            <a:endParaRPr sz="3400">
              <a:latin typeface="Georgia"/>
              <a:cs typeface="Georgia"/>
            </a:endParaRPr>
          </a:p>
        </p:txBody>
      </p:sp>
      <p:grpSp>
        <p:nvGrpSpPr>
          <p:cNvPr id="3" name="object 3"/>
          <p:cNvGrpSpPr/>
          <p:nvPr/>
        </p:nvGrpSpPr>
        <p:grpSpPr>
          <a:xfrm>
            <a:off x="1562100" y="1747837"/>
            <a:ext cx="6901180" cy="4200525"/>
            <a:chOff x="1562100" y="1747837"/>
            <a:chExt cx="6901180" cy="4200525"/>
          </a:xfrm>
        </p:grpSpPr>
        <p:sp>
          <p:nvSpPr>
            <p:cNvPr id="4" name="object 4"/>
            <p:cNvSpPr/>
            <p:nvPr/>
          </p:nvSpPr>
          <p:spPr>
            <a:xfrm>
              <a:off x="1600200" y="1752599"/>
              <a:ext cx="6858000" cy="4191000"/>
            </a:xfrm>
            <a:custGeom>
              <a:avLst/>
              <a:gdLst/>
              <a:ahLst/>
              <a:cxnLst/>
              <a:rect l="l" t="t" r="r" b="b"/>
              <a:pathLst>
                <a:path w="6858000" h="4191000">
                  <a:moveTo>
                    <a:pt x="6858000" y="0"/>
                  </a:moveTo>
                  <a:lnTo>
                    <a:pt x="0" y="0"/>
                  </a:lnTo>
                  <a:lnTo>
                    <a:pt x="0" y="292100"/>
                  </a:lnTo>
                  <a:lnTo>
                    <a:pt x="0" y="4191000"/>
                  </a:lnTo>
                  <a:lnTo>
                    <a:pt x="6858000" y="4191000"/>
                  </a:lnTo>
                  <a:lnTo>
                    <a:pt x="6858000" y="292100"/>
                  </a:lnTo>
                  <a:lnTo>
                    <a:pt x="6858000" y="0"/>
                  </a:lnTo>
                  <a:close/>
                </a:path>
              </a:pathLst>
            </a:custGeom>
            <a:solidFill>
              <a:srgbClr val="4FBDA2"/>
            </a:solidFill>
          </p:spPr>
          <p:txBody>
            <a:bodyPr wrap="square" lIns="0" tIns="0" rIns="0" bIns="0" rtlCol="0"/>
            <a:lstStyle/>
            <a:p>
              <a:endParaRPr/>
            </a:p>
          </p:txBody>
        </p:sp>
        <p:sp>
          <p:nvSpPr>
            <p:cNvPr id="5" name="object 5"/>
            <p:cNvSpPr/>
            <p:nvPr/>
          </p:nvSpPr>
          <p:spPr>
            <a:xfrm>
              <a:off x="1600200" y="1752600"/>
              <a:ext cx="6858000" cy="4191000"/>
            </a:xfrm>
            <a:custGeom>
              <a:avLst/>
              <a:gdLst/>
              <a:ahLst/>
              <a:cxnLst/>
              <a:rect l="l" t="t" r="r" b="b"/>
              <a:pathLst>
                <a:path w="6858000" h="4191000">
                  <a:moveTo>
                    <a:pt x="3429000" y="4191000"/>
                  </a:moveTo>
                  <a:lnTo>
                    <a:pt x="0" y="4191000"/>
                  </a:lnTo>
                  <a:lnTo>
                    <a:pt x="0" y="0"/>
                  </a:lnTo>
                  <a:lnTo>
                    <a:pt x="6858000" y="0"/>
                  </a:lnTo>
                  <a:lnTo>
                    <a:pt x="6858000" y="4191000"/>
                  </a:lnTo>
                  <a:lnTo>
                    <a:pt x="3429000" y="4191000"/>
                  </a:lnTo>
                  <a:close/>
                </a:path>
              </a:pathLst>
            </a:custGeom>
            <a:ln w="9344">
              <a:solidFill>
                <a:srgbClr val="FFFFFF"/>
              </a:solidFill>
            </a:ln>
          </p:spPr>
          <p:txBody>
            <a:bodyPr wrap="square" lIns="0" tIns="0" rIns="0" bIns="0" rtlCol="0"/>
            <a:lstStyle/>
            <a:p>
              <a:endParaRPr/>
            </a:p>
          </p:txBody>
        </p:sp>
        <p:sp>
          <p:nvSpPr>
            <p:cNvPr id="6" name="object 6"/>
            <p:cNvSpPr/>
            <p:nvPr/>
          </p:nvSpPr>
          <p:spPr>
            <a:xfrm>
              <a:off x="1600200" y="2286000"/>
              <a:ext cx="4191000" cy="2362200"/>
            </a:xfrm>
            <a:custGeom>
              <a:avLst/>
              <a:gdLst/>
              <a:ahLst/>
              <a:cxnLst/>
              <a:rect l="l" t="t" r="r" b="b"/>
              <a:pathLst>
                <a:path w="4191000" h="2362200">
                  <a:moveTo>
                    <a:pt x="0" y="0"/>
                  </a:moveTo>
                  <a:lnTo>
                    <a:pt x="1447800" y="228600"/>
                  </a:lnTo>
                </a:path>
                <a:path w="4191000" h="2362200">
                  <a:moveTo>
                    <a:pt x="1447800" y="228600"/>
                  </a:moveTo>
                  <a:lnTo>
                    <a:pt x="2514600" y="1981200"/>
                  </a:lnTo>
                </a:path>
                <a:path w="4191000" h="2362200">
                  <a:moveTo>
                    <a:pt x="2514600" y="1981200"/>
                  </a:moveTo>
                  <a:lnTo>
                    <a:pt x="3048000" y="1752600"/>
                  </a:lnTo>
                </a:path>
                <a:path w="4191000" h="2362200">
                  <a:moveTo>
                    <a:pt x="3048000" y="1752600"/>
                  </a:moveTo>
                  <a:lnTo>
                    <a:pt x="4191000" y="2362200"/>
                  </a:lnTo>
                </a:path>
              </a:pathLst>
            </a:custGeom>
            <a:ln w="76194">
              <a:solidFill>
                <a:srgbClr val="FFFFFF"/>
              </a:solidFill>
            </a:ln>
          </p:spPr>
          <p:txBody>
            <a:bodyPr wrap="square" lIns="0" tIns="0" rIns="0" bIns="0" rtlCol="0"/>
            <a:lstStyle/>
            <a:p>
              <a:endParaRPr/>
            </a:p>
          </p:txBody>
        </p:sp>
        <p:sp>
          <p:nvSpPr>
            <p:cNvPr id="7" name="object 7"/>
            <p:cNvSpPr/>
            <p:nvPr/>
          </p:nvSpPr>
          <p:spPr>
            <a:xfrm>
              <a:off x="1752600" y="4343400"/>
              <a:ext cx="76200" cy="0"/>
            </a:xfrm>
            <a:custGeom>
              <a:avLst/>
              <a:gdLst/>
              <a:ahLst/>
              <a:cxnLst/>
              <a:rect l="l" t="t" r="r" b="b"/>
              <a:pathLst>
                <a:path w="76200">
                  <a:moveTo>
                    <a:pt x="38100" y="-38100"/>
                  </a:moveTo>
                  <a:lnTo>
                    <a:pt x="38100" y="38100"/>
                  </a:lnTo>
                </a:path>
              </a:pathLst>
            </a:custGeom>
            <a:ln w="76200">
              <a:solidFill>
                <a:srgbClr val="FF0000"/>
              </a:solidFill>
            </a:ln>
          </p:spPr>
          <p:txBody>
            <a:bodyPr wrap="square" lIns="0" tIns="0" rIns="0" bIns="0" rtlCol="0"/>
            <a:lstStyle/>
            <a:p>
              <a:endParaRPr/>
            </a:p>
          </p:txBody>
        </p:sp>
        <p:sp>
          <p:nvSpPr>
            <p:cNvPr id="8" name="object 8"/>
            <p:cNvSpPr/>
            <p:nvPr/>
          </p:nvSpPr>
          <p:spPr>
            <a:xfrm>
              <a:off x="1905000" y="4343400"/>
              <a:ext cx="74930" cy="0"/>
            </a:xfrm>
            <a:custGeom>
              <a:avLst/>
              <a:gdLst/>
              <a:ahLst/>
              <a:cxnLst/>
              <a:rect l="l" t="t" r="r" b="b"/>
              <a:pathLst>
                <a:path w="74930">
                  <a:moveTo>
                    <a:pt x="37464" y="-38100"/>
                  </a:moveTo>
                  <a:lnTo>
                    <a:pt x="37464" y="38100"/>
                  </a:lnTo>
                </a:path>
              </a:pathLst>
            </a:custGeom>
            <a:ln w="74930">
              <a:solidFill>
                <a:srgbClr val="FF0000"/>
              </a:solidFill>
            </a:ln>
          </p:spPr>
          <p:txBody>
            <a:bodyPr wrap="square" lIns="0" tIns="0" rIns="0" bIns="0" rtlCol="0"/>
            <a:lstStyle/>
            <a:p>
              <a:endParaRPr/>
            </a:p>
          </p:txBody>
        </p:sp>
        <p:sp>
          <p:nvSpPr>
            <p:cNvPr id="9" name="object 9"/>
            <p:cNvSpPr/>
            <p:nvPr/>
          </p:nvSpPr>
          <p:spPr>
            <a:xfrm>
              <a:off x="2094230" y="4305300"/>
              <a:ext cx="455930" cy="76200"/>
            </a:xfrm>
            <a:custGeom>
              <a:avLst/>
              <a:gdLst/>
              <a:ahLst/>
              <a:cxnLst/>
              <a:rect l="l" t="t" r="r" b="b"/>
              <a:pathLst>
                <a:path w="455930" h="76200">
                  <a:moveTo>
                    <a:pt x="0" y="0"/>
                  </a:moveTo>
                  <a:lnTo>
                    <a:pt x="0" y="76200"/>
                  </a:lnTo>
                </a:path>
                <a:path w="455930" h="76200">
                  <a:moveTo>
                    <a:pt x="152400" y="0"/>
                  </a:moveTo>
                  <a:lnTo>
                    <a:pt x="152400" y="76200"/>
                  </a:lnTo>
                </a:path>
                <a:path w="455930" h="76200">
                  <a:moveTo>
                    <a:pt x="303530" y="0"/>
                  </a:moveTo>
                  <a:lnTo>
                    <a:pt x="303530" y="76200"/>
                  </a:lnTo>
                </a:path>
                <a:path w="455930" h="76200">
                  <a:moveTo>
                    <a:pt x="455930" y="0"/>
                  </a:moveTo>
                  <a:lnTo>
                    <a:pt x="455930" y="76200"/>
                  </a:lnTo>
                </a:path>
              </a:pathLst>
            </a:custGeom>
            <a:ln w="76200">
              <a:solidFill>
                <a:srgbClr val="FF0000"/>
              </a:solidFill>
            </a:ln>
          </p:spPr>
          <p:txBody>
            <a:bodyPr wrap="square" lIns="0" tIns="0" rIns="0" bIns="0" rtlCol="0"/>
            <a:lstStyle/>
            <a:p>
              <a:endParaRPr/>
            </a:p>
          </p:txBody>
        </p:sp>
        <p:sp>
          <p:nvSpPr>
            <p:cNvPr id="10" name="object 10"/>
            <p:cNvSpPr/>
            <p:nvPr/>
          </p:nvSpPr>
          <p:spPr>
            <a:xfrm>
              <a:off x="2664460" y="4343400"/>
              <a:ext cx="74930" cy="0"/>
            </a:xfrm>
            <a:custGeom>
              <a:avLst/>
              <a:gdLst/>
              <a:ahLst/>
              <a:cxnLst/>
              <a:rect l="l" t="t" r="r" b="b"/>
              <a:pathLst>
                <a:path w="74930">
                  <a:moveTo>
                    <a:pt x="37464" y="-38100"/>
                  </a:moveTo>
                  <a:lnTo>
                    <a:pt x="37464" y="38100"/>
                  </a:lnTo>
                </a:path>
              </a:pathLst>
            </a:custGeom>
            <a:ln w="74929">
              <a:solidFill>
                <a:srgbClr val="FF0000"/>
              </a:solidFill>
            </a:ln>
          </p:spPr>
          <p:txBody>
            <a:bodyPr wrap="square" lIns="0" tIns="0" rIns="0" bIns="0" rtlCol="0"/>
            <a:lstStyle/>
            <a:p>
              <a:endParaRPr/>
            </a:p>
          </p:txBody>
        </p:sp>
        <p:sp>
          <p:nvSpPr>
            <p:cNvPr id="11" name="object 11"/>
            <p:cNvSpPr/>
            <p:nvPr/>
          </p:nvSpPr>
          <p:spPr>
            <a:xfrm>
              <a:off x="2853689" y="4305300"/>
              <a:ext cx="152400" cy="76200"/>
            </a:xfrm>
            <a:custGeom>
              <a:avLst/>
              <a:gdLst/>
              <a:ahLst/>
              <a:cxnLst/>
              <a:rect l="l" t="t" r="r" b="b"/>
              <a:pathLst>
                <a:path w="152400" h="76200">
                  <a:moveTo>
                    <a:pt x="0" y="0"/>
                  </a:moveTo>
                  <a:lnTo>
                    <a:pt x="0" y="76200"/>
                  </a:lnTo>
                </a:path>
                <a:path w="152400" h="76200">
                  <a:moveTo>
                    <a:pt x="152400" y="0"/>
                  </a:moveTo>
                  <a:lnTo>
                    <a:pt x="152400" y="76200"/>
                  </a:lnTo>
                </a:path>
              </a:pathLst>
            </a:custGeom>
            <a:ln w="76200">
              <a:solidFill>
                <a:srgbClr val="FF0000"/>
              </a:solidFill>
            </a:ln>
          </p:spPr>
          <p:txBody>
            <a:bodyPr wrap="square" lIns="0" tIns="0" rIns="0" bIns="0" rtlCol="0"/>
            <a:lstStyle/>
            <a:p>
              <a:endParaRPr/>
            </a:p>
          </p:txBody>
        </p:sp>
        <p:sp>
          <p:nvSpPr>
            <p:cNvPr id="12" name="object 12"/>
            <p:cNvSpPr/>
            <p:nvPr/>
          </p:nvSpPr>
          <p:spPr>
            <a:xfrm>
              <a:off x="3120389" y="4343400"/>
              <a:ext cx="74930" cy="0"/>
            </a:xfrm>
            <a:custGeom>
              <a:avLst/>
              <a:gdLst/>
              <a:ahLst/>
              <a:cxnLst/>
              <a:rect l="l" t="t" r="r" b="b"/>
              <a:pathLst>
                <a:path w="74930">
                  <a:moveTo>
                    <a:pt x="37464" y="-38100"/>
                  </a:moveTo>
                  <a:lnTo>
                    <a:pt x="37464" y="38100"/>
                  </a:lnTo>
                </a:path>
              </a:pathLst>
            </a:custGeom>
            <a:ln w="74930">
              <a:solidFill>
                <a:srgbClr val="FF0000"/>
              </a:solidFill>
            </a:ln>
          </p:spPr>
          <p:txBody>
            <a:bodyPr wrap="square" lIns="0" tIns="0" rIns="0" bIns="0" rtlCol="0"/>
            <a:lstStyle/>
            <a:p>
              <a:endParaRPr/>
            </a:p>
          </p:txBody>
        </p:sp>
        <p:sp>
          <p:nvSpPr>
            <p:cNvPr id="13" name="object 13"/>
            <p:cNvSpPr/>
            <p:nvPr/>
          </p:nvSpPr>
          <p:spPr>
            <a:xfrm>
              <a:off x="3309620" y="4305300"/>
              <a:ext cx="455930" cy="76200"/>
            </a:xfrm>
            <a:custGeom>
              <a:avLst/>
              <a:gdLst/>
              <a:ahLst/>
              <a:cxnLst/>
              <a:rect l="l" t="t" r="r" b="b"/>
              <a:pathLst>
                <a:path w="455929" h="76200">
                  <a:moveTo>
                    <a:pt x="0" y="0"/>
                  </a:moveTo>
                  <a:lnTo>
                    <a:pt x="0" y="76200"/>
                  </a:lnTo>
                </a:path>
                <a:path w="455929" h="76200">
                  <a:moveTo>
                    <a:pt x="152400" y="0"/>
                  </a:moveTo>
                  <a:lnTo>
                    <a:pt x="152400" y="76200"/>
                  </a:lnTo>
                </a:path>
                <a:path w="455929" h="76200">
                  <a:moveTo>
                    <a:pt x="303529" y="0"/>
                  </a:moveTo>
                  <a:lnTo>
                    <a:pt x="303529" y="76200"/>
                  </a:lnTo>
                </a:path>
                <a:path w="455929" h="76200">
                  <a:moveTo>
                    <a:pt x="455929" y="0"/>
                  </a:moveTo>
                  <a:lnTo>
                    <a:pt x="455929" y="76200"/>
                  </a:lnTo>
                </a:path>
              </a:pathLst>
            </a:custGeom>
            <a:ln w="76200">
              <a:solidFill>
                <a:srgbClr val="FF0000"/>
              </a:solidFill>
            </a:ln>
          </p:spPr>
          <p:txBody>
            <a:bodyPr wrap="square" lIns="0" tIns="0" rIns="0" bIns="0" rtlCol="0"/>
            <a:lstStyle/>
            <a:p>
              <a:endParaRPr/>
            </a:p>
          </p:txBody>
        </p:sp>
        <p:sp>
          <p:nvSpPr>
            <p:cNvPr id="14" name="object 14"/>
            <p:cNvSpPr/>
            <p:nvPr/>
          </p:nvSpPr>
          <p:spPr>
            <a:xfrm>
              <a:off x="3879850" y="4343400"/>
              <a:ext cx="74930" cy="0"/>
            </a:xfrm>
            <a:custGeom>
              <a:avLst/>
              <a:gdLst/>
              <a:ahLst/>
              <a:cxnLst/>
              <a:rect l="l" t="t" r="r" b="b"/>
              <a:pathLst>
                <a:path w="74929">
                  <a:moveTo>
                    <a:pt x="37464" y="-38100"/>
                  </a:moveTo>
                  <a:lnTo>
                    <a:pt x="37464" y="38100"/>
                  </a:lnTo>
                </a:path>
              </a:pathLst>
            </a:custGeom>
            <a:ln w="74929">
              <a:solidFill>
                <a:srgbClr val="FF0000"/>
              </a:solidFill>
            </a:ln>
          </p:spPr>
          <p:txBody>
            <a:bodyPr wrap="square" lIns="0" tIns="0" rIns="0" bIns="0" rtlCol="0"/>
            <a:lstStyle/>
            <a:p>
              <a:endParaRPr/>
            </a:p>
          </p:txBody>
        </p:sp>
        <p:sp>
          <p:nvSpPr>
            <p:cNvPr id="15" name="object 15"/>
            <p:cNvSpPr/>
            <p:nvPr/>
          </p:nvSpPr>
          <p:spPr>
            <a:xfrm>
              <a:off x="4069079" y="4305300"/>
              <a:ext cx="911860" cy="76200"/>
            </a:xfrm>
            <a:custGeom>
              <a:avLst/>
              <a:gdLst/>
              <a:ahLst/>
              <a:cxnLst/>
              <a:rect l="l" t="t" r="r" b="b"/>
              <a:pathLst>
                <a:path w="911860" h="76200">
                  <a:moveTo>
                    <a:pt x="0" y="0"/>
                  </a:moveTo>
                  <a:lnTo>
                    <a:pt x="0" y="76200"/>
                  </a:lnTo>
                </a:path>
                <a:path w="911860" h="76200">
                  <a:moveTo>
                    <a:pt x="152400" y="0"/>
                  </a:moveTo>
                  <a:lnTo>
                    <a:pt x="152400" y="76200"/>
                  </a:lnTo>
                </a:path>
                <a:path w="911860" h="76200">
                  <a:moveTo>
                    <a:pt x="303530" y="0"/>
                  </a:moveTo>
                  <a:lnTo>
                    <a:pt x="303530" y="76200"/>
                  </a:lnTo>
                </a:path>
                <a:path w="911860" h="76200">
                  <a:moveTo>
                    <a:pt x="455930" y="0"/>
                  </a:moveTo>
                  <a:lnTo>
                    <a:pt x="455930" y="76200"/>
                  </a:lnTo>
                </a:path>
                <a:path w="911860" h="76200">
                  <a:moveTo>
                    <a:pt x="608330" y="0"/>
                  </a:moveTo>
                  <a:lnTo>
                    <a:pt x="608330" y="76200"/>
                  </a:lnTo>
                </a:path>
                <a:path w="911860" h="76200">
                  <a:moveTo>
                    <a:pt x="759460" y="0"/>
                  </a:moveTo>
                  <a:lnTo>
                    <a:pt x="759460" y="76200"/>
                  </a:lnTo>
                </a:path>
                <a:path w="911860" h="76200">
                  <a:moveTo>
                    <a:pt x="911860" y="0"/>
                  </a:moveTo>
                  <a:lnTo>
                    <a:pt x="911860" y="76200"/>
                  </a:lnTo>
                </a:path>
              </a:pathLst>
            </a:custGeom>
            <a:ln w="76200">
              <a:solidFill>
                <a:srgbClr val="FF0000"/>
              </a:solidFill>
            </a:ln>
          </p:spPr>
          <p:txBody>
            <a:bodyPr wrap="square" lIns="0" tIns="0" rIns="0" bIns="0" rtlCol="0"/>
            <a:lstStyle/>
            <a:p>
              <a:endParaRPr/>
            </a:p>
          </p:txBody>
        </p:sp>
        <p:sp>
          <p:nvSpPr>
            <p:cNvPr id="16" name="object 16"/>
            <p:cNvSpPr/>
            <p:nvPr/>
          </p:nvSpPr>
          <p:spPr>
            <a:xfrm>
              <a:off x="5095240" y="4343400"/>
              <a:ext cx="74930" cy="0"/>
            </a:xfrm>
            <a:custGeom>
              <a:avLst/>
              <a:gdLst/>
              <a:ahLst/>
              <a:cxnLst/>
              <a:rect l="l" t="t" r="r" b="b"/>
              <a:pathLst>
                <a:path w="74929">
                  <a:moveTo>
                    <a:pt x="37464" y="-38100"/>
                  </a:moveTo>
                  <a:lnTo>
                    <a:pt x="37464" y="38100"/>
                  </a:lnTo>
                </a:path>
              </a:pathLst>
            </a:custGeom>
            <a:ln w="74930">
              <a:solidFill>
                <a:srgbClr val="FF0000"/>
              </a:solidFill>
            </a:ln>
          </p:spPr>
          <p:txBody>
            <a:bodyPr wrap="square" lIns="0" tIns="0" rIns="0" bIns="0" rtlCol="0"/>
            <a:lstStyle/>
            <a:p>
              <a:endParaRPr/>
            </a:p>
          </p:txBody>
        </p:sp>
        <p:sp>
          <p:nvSpPr>
            <p:cNvPr id="17" name="object 17"/>
            <p:cNvSpPr/>
            <p:nvPr/>
          </p:nvSpPr>
          <p:spPr>
            <a:xfrm>
              <a:off x="5284470" y="4305300"/>
              <a:ext cx="911860" cy="76200"/>
            </a:xfrm>
            <a:custGeom>
              <a:avLst/>
              <a:gdLst/>
              <a:ahLst/>
              <a:cxnLst/>
              <a:rect l="l" t="t" r="r" b="b"/>
              <a:pathLst>
                <a:path w="911860" h="76200">
                  <a:moveTo>
                    <a:pt x="0" y="0"/>
                  </a:moveTo>
                  <a:lnTo>
                    <a:pt x="0" y="76200"/>
                  </a:lnTo>
                </a:path>
                <a:path w="911860" h="76200">
                  <a:moveTo>
                    <a:pt x="152400" y="0"/>
                  </a:moveTo>
                  <a:lnTo>
                    <a:pt x="152400" y="76200"/>
                  </a:lnTo>
                </a:path>
                <a:path w="911860" h="76200">
                  <a:moveTo>
                    <a:pt x="303529" y="0"/>
                  </a:moveTo>
                  <a:lnTo>
                    <a:pt x="303529" y="76200"/>
                  </a:lnTo>
                </a:path>
                <a:path w="911860" h="76200">
                  <a:moveTo>
                    <a:pt x="455929" y="0"/>
                  </a:moveTo>
                  <a:lnTo>
                    <a:pt x="455929" y="76200"/>
                  </a:lnTo>
                </a:path>
                <a:path w="911860" h="76200">
                  <a:moveTo>
                    <a:pt x="608329" y="0"/>
                  </a:moveTo>
                  <a:lnTo>
                    <a:pt x="608329" y="76200"/>
                  </a:lnTo>
                </a:path>
                <a:path w="911860" h="76200">
                  <a:moveTo>
                    <a:pt x="759459" y="0"/>
                  </a:moveTo>
                  <a:lnTo>
                    <a:pt x="759459" y="76200"/>
                  </a:lnTo>
                </a:path>
                <a:path w="911860" h="76200">
                  <a:moveTo>
                    <a:pt x="911859" y="0"/>
                  </a:moveTo>
                  <a:lnTo>
                    <a:pt x="911859" y="76200"/>
                  </a:lnTo>
                </a:path>
              </a:pathLst>
            </a:custGeom>
            <a:ln w="76200">
              <a:solidFill>
                <a:srgbClr val="FF0000"/>
              </a:solidFill>
            </a:ln>
          </p:spPr>
          <p:txBody>
            <a:bodyPr wrap="square" lIns="0" tIns="0" rIns="0" bIns="0" rtlCol="0"/>
            <a:lstStyle/>
            <a:p>
              <a:endParaRPr/>
            </a:p>
          </p:txBody>
        </p:sp>
        <p:sp>
          <p:nvSpPr>
            <p:cNvPr id="18" name="object 18"/>
            <p:cNvSpPr/>
            <p:nvPr/>
          </p:nvSpPr>
          <p:spPr>
            <a:xfrm>
              <a:off x="6310629" y="4343400"/>
              <a:ext cx="74930" cy="0"/>
            </a:xfrm>
            <a:custGeom>
              <a:avLst/>
              <a:gdLst/>
              <a:ahLst/>
              <a:cxnLst/>
              <a:rect l="l" t="t" r="r" b="b"/>
              <a:pathLst>
                <a:path w="74929">
                  <a:moveTo>
                    <a:pt x="37465" y="-38100"/>
                  </a:moveTo>
                  <a:lnTo>
                    <a:pt x="37465" y="38100"/>
                  </a:lnTo>
                </a:path>
              </a:pathLst>
            </a:custGeom>
            <a:ln w="74930">
              <a:solidFill>
                <a:srgbClr val="FF0000"/>
              </a:solidFill>
            </a:ln>
          </p:spPr>
          <p:txBody>
            <a:bodyPr wrap="square" lIns="0" tIns="0" rIns="0" bIns="0" rtlCol="0"/>
            <a:lstStyle/>
            <a:p>
              <a:endParaRPr/>
            </a:p>
          </p:txBody>
        </p:sp>
        <p:sp>
          <p:nvSpPr>
            <p:cNvPr id="19" name="object 19"/>
            <p:cNvSpPr/>
            <p:nvPr/>
          </p:nvSpPr>
          <p:spPr>
            <a:xfrm>
              <a:off x="6461759" y="4343400"/>
              <a:ext cx="76200" cy="0"/>
            </a:xfrm>
            <a:custGeom>
              <a:avLst/>
              <a:gdLst/>
              <a:ahLst/>
              <a:cxnLst/>
              <a:rect l="l" t="t" r="r" b="b"/>
              <a:pathLst>
                <a:path w="76200">
                  <a:moveTo>
                    <a:pt x="38099" y="-38100"/>
                  </a:moveTo>
                  <a:lnTo>
                    <a:pt x="38099" y="38100"/>
                  </a:lnTo>
                </a:path>
              </a:pathLst>
            </a:custGeom>
            <a:ln w="76199">
              <a:solidFill>
                <a:srgbClr val="FF0000"/>
              </a:solidFill>
            </a:ln>
          </p:spPr>
          <p:txBody>
            <a:bodyPr wrap="square" lIns="0" tIns="0" rIns="0" bIns="0" rtlCol="0"/>
            <a:lstStyle/>
            <a:p>
              <a:endParaRPr/>
            </a:p>
          </p:txBody>
        </p:sp>
        <p:sp>
          <p:nvSpPr>
            <p:cNvPr id="20" name="object 20"/>
            <p:cNvSpPr/>
            <p:nvPr/>
          </p:nvSpPr>
          <p:spPr>
            <a:xfrm>
              <a:off x="6652259" y="4305300"/>
              <a:ext cx="303530" cy="76200"/>
            </a:xfrm>
            <a:custGeom>
              <a:avLst/>
              <a:gdLst/>
              <a:ahLst/>
              <a:cxnLst/>
              <a:rect l="l" t="t" r="r" b="b"/>
              <a:pathLst>
                <a:path w="303529" h="76200">
                  <a:moveTo>
                    <a:pt x="0" y="0"/>
                  </a:moveTo>
                  <a:lnTo>
                    <a:pt x="0" y="76200"/>
                  </a:lnTo>
                </a:path>
                <a:path w="303529" h="76200">
                  <a:moveTo>
                    <a:pt x="151130" y="0"/>
                  </a:moveTo>
                  <a:lnTo>
                    <a:pt x="151130" y="76200"/>
                  </a:lnTo>
                </a:path>
                <a:path w="303529" h="76200">
                  <a:moveTo>
                    <a:pt x="303530" y="0"/>
                  </a:moveTo>
                  <a:lnTo>
                    <a:pt x="303530" y="76200"/>
                  </a:lnTo>
                </a:path>
              </a:pathLst>
            </a:custGeom>
            <a:ln w="76200">
              <a:solidFill>
                <a:srgbClr val="FF0000"/>
              </a:solidFill>
            </a:ln>
          </p:spPr>
          <p:txBody>
            <a:bodyPr wrap="square" lIns="0" tIns="0" rIns="0" bIns="0" rtlCol="0"/>
            <a:lstStyle/>
            <a:p>
              <a:endParaRPr/>
            </a:p>
          </p:txBody>
        </p:sp>
        <p:sp>
          <p:nvSpPr>
            <p:cNvPr id="21" name="object 21"/>
            <p:cNvSpPr/>
            <p:nvPr/>
          </p:nvSpPr>
          <p:spPr>
            <a:xfrm>
              <a:off x="7070090" y="4343400"/>
              <a:ext cx="74930" cy="0"/>
            </a:xfrm>
            <a:custGeom>
              <a:avLst/>
              <a:gdLst/>
              <a:ahLst/>
              <a:cxnLst/>
              <a:rect l="l" t="t" r="r" b="b"/>
              <a:pathLst>
                <a:path w="74929">
                  <a:moveTo>
                    <a:pt x="37465" y="-38100"/>
                  </a:moveTo>
                  <a:lnTo>
                    <a:pt x="37465" y="38100"/>
                  </a:lnTo>
                </a:path>
              </a:pathLst>
            </a:custGeom>
            <a:ln w="74929">
              <a:solidFill>
                <a:srgbClr val="FF0000"/>
              </a:solidFill>
            </a:ln>
          </p:spPr>
          <p:txBody>
            <a:bodyPr wrap="square" lIns="0" tIns="0" rIns="0" bIns="0" rtlCol="0"/>
            <a:lstStyle/>
            <a:p>
              <a:endParaRPr/>
            </a:p>
          </p:txBody>
        </p:sp>
        <p:sp>
          <p:nvSpPr>
            <p:cNvPr id="22" name="object 22"/>
            <p:cNvSpPr/>
            <p:nvPr/>
          </p:nvSpPr>
          <p:spPr>
            <a:xfrm>
              <a:off x="3733800" y="2590800"/>
              <a:ext cx="609600" cy="182880"/>
            </a:xfrm>
            <a:custGeom>
              <a:avLst/>
              <a:gdLst/>
              <a:ahLst/>
              <a:cxnLst/>
              <a:rect l="l" t="t" r="r" b="b"/>
              <a:pathLst>
                <a:path w="609600" h="182880">
                  <a:moveTo>
                    <a:pt x="609600" y="0"/>
                  </a:moveTo>
                  <a:lnTo>
                    <a:pt x="0" y="182879"/>
                  </a:lnTo>
                </a:path>
              </a:pathLst>
            </a:custGeom>
            <a:ln w="57150">
              <a:solidFill>
                <a:srgbClr val="FFFF00"/>
              </a:solidFill>
            </a:ln>
          </p:spPr>
          <p:txBody>
            <a:bodyPr wrap="square" lIns="0" tIns="0" rIns="0" bIns="0" rtlCol="0"/>
            <a:lstStyle/>
            <a:p>
              <a:endParaRPr/>
            </a:p>
          </p:txBody>
        </p:sp>
        <p:sp>
          <p:nvSpPr>
            <p:cNvPr id="23" name="object 23"/>
            <p:cNvSpPr/>
            <p:nvPr/>
          </p:nvSpPr>
          <p:spPr>
            <a:xfrm>
              <a:off x="3581400" y="2688589"/>
              <a:ext cx="187960" cy="163830"/>
            </a:xfrm>
            <a:custGeom>
              <a:avLst/>
              <a:gdLst/>
              <a:ahLst/>
              <a:cxnLst/>
              <a:rect l="l" t="t" r="r" b="b"/>
              <a:pathLst>
                <a:path w="187960" h="163830">
                  <a:moveTo>
                    <a:pt x="139700" y="0"/>
                  </a:moveTo>
                  <a:lnTo>
                    <a:pt x="0" y="130810"/>
                  </a:lnTo>
                  <a:lnTo>
                    <a:pt x="187960" y="163830"/>
                  </a:lnTo>
                  <a:lnTo>
                    <a:pt x="139700" y="0"/>
                  </a:lnTo>
                  <a:close/>
                </a:path>
              </a:pathLst>
            </a:custGeom>
            <a:solidFill>
              <a:srgbClr val="FFFF00"/>
            </a:solidFill>
          </p:spPr>
          <p:txBody>
            <a:bodyPr wrap="square" lIns="0" tIns="0" rIns="0" bIns="0" rtlCol="0"/>
            <a:lstStyle/>
            <a:p>
              <a:endParaRPr/>
            </a:p>
          </p:txBody>
        </p:sp>
        <p:sp>
          <p:nvSpPr>
            <p:cNvPr id="24" name="object 24"/>
            <p:cNvSpPr/>
            <p:nvPr/>
          </p:nvSpPr>
          <p:spPr>
            <a:xfrm>
              <a:off x="3581400" y="4579620"/>
              <a:ext cx="0" cy="678180"/>
            </a:xfrm>
            <a:custGeom>
              <a:avLst/>
              <a:gdLst/>
              <a:ahLst/>
              <a:cxnLst/>
              <a:rect l="l" t="t" r="r" b="b"/>
              <a:pathLst>
                <a:path h="678179">
                  <a:moveTo>
                    <a:pt x="0" y="678179"/>
                  </a:moveTo>
                  <a:lnTo>
                    <a:pt x="0" y="0"/>
                  </a:lnTo>
                </a:path>
              </a:pathLst>
            </a:custGeom>
            <a:ln w="57150">
              <a:solidFill>
                <a:srgbClr val="FFFF00"/>
              </a:solidFill>
            </a:ln>
          </p:spPr>
          <p:txBody>
            <a:bodyPr wrap="square" lIns="0" tIns="0" rIns="0" bIns="0" rtlCol="0"/>
            <a:lstStyle/>
            <a:p>
              <a:endParaRPr/>
            </a:p>
          </p:txBody>
        </p:sp>
        <p:sp>
          <p:nvSpPr>
            <p:cNvPr id="25" name="object 25"/>
            <p:cNvSpPr/>
            <p:nvPr/>
          </p:nvSpPr>
          <p:spPr>
            <a:xfrm>
              <a:off x="3495039" y="4419600"/>
              <a:ext cx="172720" cy="171450"/>
            </a:xfrm>
            <a:custGeom>
              <a:avLst/>
              <a:gdLst/>
              <a:ahLst/>
              <a:cxnLst/>
              <a:rect l="l" t="t" r="r" b="b"/>
              <a:pathLst>
                <a:path w="172720" h="171450">
                  <a:moveTo>
                    <a:pt x="86360" y="0"/>
                  </a:moveTo>
                  <a:lnTo>
                    <a:pt x="0" y="171450"/>
                  </a:lnTo>
                  <a:lnTo>
                    <a:pt x="172720" y="171450"/>
                  </a:lnTo>
                  <a:lnTo>
                    <a:pt x="86360" y="0"/>
                  </a:lnTo>
                  <a:close/>
                </a:path>
              </a:pathLst>
            </a:custGeom>
            <a:solidFill>
              <a:srgbClr val="FFFF00"/>
            </a:solidFill>
          </p:spPr>
          <p:txBody>
            <a:bodyPr wrap="square" lIns="0" tIns="0" rIns="0" bIns="0" rtlCol="0"/>
            <a:lstStyle/>
            <a:p>
              <a:endParaRPr/>
            </a:p>
          </p:txBody>
        </p:sp>
        <p:sp>
          <p:nvSpPr>
            <p:cNvPr id="26" name="object 26"/>
            <p:cNvSpPr/>
            <p:nvPr/>
          </p:nvSpPr>
          <p:spPr>
            <a:xfrm>
              <a:off x="5105400" y="3810000"/>
              <a:ext cx="609600" cy="182880"/>
            </a:xfrm>
            <a:custGeom>
              <a:avLst/>
              <a:gdLst/>
              <a:ahLst/>
              <a:cxnLst/>
              <a:rect l="l" t="t" r="r" b="b"/>
              <a:pathLst>
                <a:path w="609600" h="182879">
                  <a:moveTo>
                    <a:pt x="609600" y="0"/>
                  </a:moveTo>
                  <a:lnTo>
                    <a:pt x="0" y="182880"/>
                  </a:lnTo>
                </a:path>
              </a:pathLst>
            </a:custGeom>
            <a:ln w="57150">
              <a:solidFill>
                <a:srgbClr val="FFFF00"/>
              </a:solidFill>
            </a:ln>
          </p:spPr>
          <p:txBody>
            <a:bodyPr wrap="square" lIns="0" tIns="0" rIns="0" bIns="0" rtlCol="0"/>
            <a:lstStyle/>
            <a:p>
              <a:endParaRPr/>
            </a:p>
          </p:txBody>
        </p:sp>
        <p:sp>
          <p:nvSpPr>
            <p:cNvPr id="27" name="object 27"/>
            <p:cNvSpPr/>
            <p:nvPr/>
          </p:nvSpPr>
          <p:spPr>
            <a:xfrm>
              <a:off x="4953000" y="3906520"/>
              <a:ext cx="187960" cy="165100"/>
            </a:xfrm>
            <a:custGeom>
              <a:avLst/>
              <a:gdLst/>
              <a:ahLst/>
              <a:cxnLst/>
              <a:rect l="l" t="t" r="r" b="b"/>
              <a:pathLst>
                <a:path w="187960" h="165100">
                  <a:moveTo>
                    <a:pt x="139700" y="0"/>
                  </a:moveTo>
                  <a:lnTo>
                    <a:pt x="0" y="132079"/>
                  </a:lnTo>
                  <a:lnTo>
                    <a:pt x="187960" y="165099"/>
                  </a:lnTo>
                  <a:lnTo>
                    <a:pt x="139700" y="0"/>
                  </a:lnTo>
                  <a:close/>
                </a:path>
              </a:pathLst>
            </a:custGeom>
            <a:solidFill>
              <a:srgbClr val="FFFF00"/>
            </a:solidFill>
          </p:spPr>
          <p:txBody>
            <a:bodyPr wrap="square" lIns="0" tIns="0" rIns="0" bIns="0" rtlCol="0"/>
            <a:lstStyle/>
            <a:p>
              <a:endParaRPr/>
            </a:p>
          </p:txBody>
        </p:sp>
      </p:grpSp>
      <p:sp>
        <p:nvSpPr>
          <p:cNvPr id="28" name="object 28"/>
          <p:cNvSpPr txBox="1"/>
          <p:nvPr/>
        </p:nvSpPr>
        <p:spPr>
          <a:xfrm>
            <a:off x="2363470" y="5444490"/>
            <a:ext cx="276034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Times New Roman"/>
                <a:cs typeface="Times New Roman"/>
              </a:rPr>
              <a:t>“Diabetes</a:t>
            </a:r>
            <a:r>
              <a:rPr sz="2400" b="1" spc="-25" dirty="0">
                <a:solidFill>
                  <a:srgbClr val="FFFFFF"/>
                </a:solidFill>
                <a:latin typeface="Times New Roman"/>
                <a:cs typeface="Times New Roman"/>
              </a:rPr>
              <a:t> </a:t>
            </a:r>
            <a:r>
              <a:rPr sz="2400" b="1" spc="-5" dirty="0">
                <a:solidFill>
                  <a:srgbClr val="FFFFFF"/>
                </a:solidFill>
                <a:latin typeface="Times New Roman"/>
                <a:cs typeface="Times New Roman"/>
              </a:rPr>
              <a:t>threshold”</a:t>
            </a:r>
            <a:endParaRPr sz="2400">
              <a:latin typeface="Times New Roman"/>
              <a:cs typeface="Times New Roman"/>
            </a:endParaRPr>
          </a:p>
        </p:txBody>
      </p:sp>
      <p:grpSp>
        <p:nvGrpSpPr>
          <p:cNvPr id="29" name="object 29"/>
          <p:cNvGrpSpPr/>
          <p:nvPr/>
        </p:nvGrpSpPr>
        <p:grpSpPr>
          <a:xfrm>
            <a:off x="228600" y="685800"/>
            <a:ext cx="8915400" cy="4546600"/>
            <a:chOff x="228600" y="685800"/>
            <a:chExt cx="8915400" cy="4546600"/>
          </a:xfrm>
        </p:grpSpPr>
        <p:sp>
          <p:nvSpPr>
            <p:cNvPr id="30" name="object 30"/>
            <p:cNvSpPr/>
            <p:nvPr/>
          </p:nvSpPr>
          <p:spPr>
            <a:xfrm>
              <a:off x="5880100" y="4781550"/>
              <a:ext cx="215900" cy="323850"/>
            </a:xfrm>
            <a:custGeom>
              <a:avLst/>
              <a:gdLst/>
              <a:ahLst/>
              <a:cxnLst/>
              <a:rect l="l" t="t" r="r" b="b"/>
              <a:pathLst>
                <a:path w="215900" h="323850">
                  <a:moveTo>
                    <a:pt x="215900" y="323850"/>
                  </a:moveTo>
                  <a:lnTo>
                    <a:pt x="0" y="0"/>
                  </a:lnTo>
                </a:path>
              </a:pathLst>
            </a:custGeom>
            <a:ln w="57150">
              <a:solidFill>
                <a:srgbClr val="FFFF00"/>
              </a:solidFill>
            </a:ln>
          </p:spPr>
          <p:txBody>
            <a:bodyPr wrap="square" lIns="0" tIns="0" rIns="0" bIns="0" rtlCol="0"/>
            <a:lstStyle/>
            <a:p>
              <a:endParaRPr/>
            </a:p>
          </p:txBody>
        </p:sp>
        <p:sp>
          <p:nvSpPr>
            <p:cNvPr id="31" name="object 31"/>
            <p:cNvSpPr/>
            <p:nvPr/>
          </p:nvSpPr>
          <p:spPr>
            <a:xfrm>
              <a:off x="5791200" y="4648200"/>
              <a:ext cx="166370" cy="190500"/>
            </a:xfrm>
            <a:custGeom>
              <a:avLst/>
              <a:gdLst/>
              <a:ahLst/>
              <a:cxnLst/>
              <a:rect l="l" t="t" r="r" b="b"/>
              <a:pathLst>
                <a:path w="166370" h="190500">
                  <a:moveTo>
                    <a:pt x="0" y="0"/>
                  </a:moveTo>
                  <a:lnTo>
                    <a:pt x="24129" y="190500"/>
                  </a:lnTo>
                  <a:lnTo>
                    <a:pt x="166370" y="95250"/>
                  </a:lnTo>
                  <a:lnTo>
                    <a:pt x="0" y="0"/>
                  </a:lnTo>
                  <a:close/>
                </a:path>
              </a:pathLst>
            </a:custGeom>
            <a:solidFill>
              <a:srgbClr val="FFFF00"/>
            </a:solidFill>
          </p:spPr>
          <p:txBody>
            <a:bodyPr wrap="square" lIns="0" tIns="0" rIns="0" bIns="0" rtlCol="0"/>
            <a:lstStyle/>
            <a:p>
              <a:endParaRPr/>
            </a:p>
          </p:txBody>
        </p:sp>
        <p:sp>
          <p:nvSpPr>
            <p:cNvPr id="32" name="object 32"/>
            <p:cNvSpPr/>
            <p:nvPr/>
          </p:nvSpPr>
          <p:spPr>
            <a:xfrm>
              <a:off x="228600" y="685800"/>
              <a:ext cx="2133600" cy="1402079"/>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6400800" y="989329"/>
              <a:ext cx="2057400" cy="1351280"/>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7086600" y="3886200"/>
              <a:ext cx="2057400" cy="1346200"/>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2819400" y="1219200"/>
              <a:ext cx="3148330" cy="825500"/>
            </a:xfrm>
            <a:custGeom>
              <a:avLst/>
              <a:gdLst/>
              <a:ahLst/>
              <a:cxnLst/>
              <a:rect l="l" t="t" r="r" b="b"/>
              <a:pathLst>
                <a:path w="3148329" h="825500">
                  <a:moveTo>
                    <a:pt x="0" y="0"/>
                  </a:moveTo>
                  <a:lnTo>
                    <a:pt x="3148329" y="0"/>
                  </a:lnTo>
                  <a:lnTo>
                    <a:pt x="3148329" y="825500"/>
                  </a:lnTo>
                  <a:lnTo>
                    <a:pt x="0" y="825500"/>
                  </a:lnTo>
                  <a:lnTo>
                    <a:pt x="0" y="0"/>
                  </a:lnTo>
                  <a:close/>
                </a:path>
              </a:pathLst>
            </a:custGeom>
            <a:solidFill>
              <a:srgbClr val="666699"/>
            </a:solidFill>
          </p:spPr>
          <p:txBody>
            <a:bodyPr wrap="square" lIns="0" tIns="0" rIns="0" bIns="0" rtlCol="0"/>
            <a:lstStyle/>
            <a:p>
              <a:endParaRPr/>
            </a:p>
          </p:txBody>
        </p:sp>
      </p:grpSp>
      <p:sp>
        <p:nvSpPr>
          <p:cNvPr id="36" name="object 36"/>
          <p:cNvSpPr txBox="1"/>
          <p:nvPr/>
        </p:nvSpPr>
        <p:spPr>
          <a:xfrm>
            <a:off x="6022340" y="5292090"/>
            <a:ext cx="197167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Times New Roman"/>
                <a:cs typeface="Times New Roman"/>
              </a:rPr>
              <a:t>100% </a:t>
            </a:r>
            <a:r>
              <a:rPr sz="2400" b="1" spc="-5" dirty="0">
                <a:solidFill>
                  <a:srgbClr val="FFFFFF"/>
                </a:solidFill>
                <a:latin typeface="Times New Roman"/>
                <a:cs typeface="Times New Roman"/>
              </a:rPr>
              <a:t>Islet</a:t>
            </a:r>
            <a:r>
              <a:rPr sz="2400" b="1" spc="-95" dirty="0">
                <a:solidFill>
                  <a:srgbClr val="FFFFFF"/>
                </a:solidFill>
                <a:latin typeface="Times New Roman"/>
                <a:cs typeface="Times New Roman"/>
              </a:rPr>
              <a:t> </a:t>
            </a:r>
            <a:r>
              <a:rPr sz="2400" b="1" dirty="0">
                <a:solidFill>
                  <a:srgbClr val="FFFFFF"/>
                </a:solidFill>
                <a:latin typeface="Times New Roman"/>
                <a:cs typeface="Times New Roman"/>
              </a:rPr>
              <a:t>loss</a:t>
            </a:r>
            <a:endParaRPr sz="2400">
              <a:latin typeface="Times New Roman"/>
              <a:cs typeface="Times New Roman"/>
            </a:endParaRPr>
          </a:p>
        </p:txBody>
      </p:sp>
      <p:sp>
        <p:nvSpPr>
          <p:cNvPr id="37" name="object 37"/>
          <p:cNvSpPr txBox="1"/>
          <p:nvPr/>
        </p:nvSpPr>
        <p:spPr>
          <a:xfrm>
            <a:off x="2896870" y="1253490"/>
            <a:ext cx="4810125" cy="2524760"/>
          </a:xfrm>
          <a:prstGeom prst="rect">
            <a:avLst/>
          </a:prstGeom>
        </p:spPr>
        <p:txBody>
          <a:bodyPr vert="horz" wrap="square" lIns="0" tIns="12700" rIns="0" bIns="0" rtlCol="0">
            <a:spAutoFit/>
          </a:bodyPr>
          <a:lstStyle/>
          <a:p>
            <a:pPr marL="12700" marR="1900555">
              <a:lnSpc>
                <a:spcPct val="100000"/>
              </a:lnSpc>
              <a:spcBef>
                <a:spcPts val="100"/>
              </a:spcBef>
            </a:pPr>
            <a:r>
              <a:rPr sz="2400" b="1" spc="-5" dirty="0">
                <a:solidFill>
                  <a:srgbClr val="FFFFFF"/>
                </a:solidFill>
                <a:latin typeface="Times New Roman"/>
                <a:cs typeface="Times New Roman"/>
              </a:rPr>
              <a:t>Autoimmune</a:t>
            </a:r>
            <a:r>
              <a:rPr sz="2400" b="1" spc="-60" dirty="0">
                <a:solidFill>
                  <a:srgbClr val="FFFFFF"/>
                </a:solidFill>
                <a:latin typeface="Times New Roman"/>
                <a:cs typeface="Times New Roman"/>
              </a:rPr>
              <a:t> </a:t>
            </a:r>
            <a:r>
              <a:rPr sz="2400" b="1" dirty="0">
                <a:solidFill>
                  <a:srgbClr val="FFFFFF"/>
                </a:solidFill>
                <a:latin typeface="Times New Roman"/>
                <a:cs typeface="Times New Roman"/>
              </a:rPr>
              <a:t>markers  </a:t>
            </a:r>
            <a:r>
              <a:rPr sz="2400" b="1" spc="-5" dirty="0">
                <a:solidFill>
                  <a:srgbClr val="FFFFFF"/>
                </a:solidFill>
                <a:latin typeface="Times New Roman"/>
                <a:cs typeface="Times New Roman"/>
              </a:rPr>
              <a:t>(ICA, IAA,</a:t>
            </a:r>
            <a:r>
              <a:rPr sz="2400" b="1" spc="-20" dirty="0">
                <a:solidFill>
                  <a:srgbClr val="FFFFFF"/>
                </a:solidFill>
                <a:latin typeface="Times New Roman"/>
                <a:cs typeface="Times New Roman"/>
              </a:rPr>
              <a:t> </a:t>
            </a:r>
            <a:r>
              <a:rPr sz="2400" b="1" spc="-5" dirty="0">
                <a:solidFill>
                  <a:srgbClr val="FFFFFF"/>
                </a:solidFill>
                <a:latin typeface="Times New Roman"/>
                <a:cs typeface="Times New Roman"/>
              </a:rPr>
              <a:t>GAD</a:t>
            </a:r>
            <a:endParaRPr sz="2400">
              <a:latin typeface="Times New Roman"/>
              <a:cs typeface="Times New Roman"/>
            </a:endParaRPr>
          </a:p>
          <a:p>
            <a:pPr>
              <a:lnSpc>
                <a:spcPct val="100000"/>
              </a:lnSpc>
              <a:spcBef>
                <a:spcPts val="20"/>
              </a:spcBef>
            </a:pPr>
            <a:endParaRPr sz="2800">
              <a:latin typeface="Times New Roman"/>
              <a:cs typeface="Times New Roman"/>
            </a:endParaRPr>
          </a:p>
          <a:p>
            <a:pPr marL="1536700">
              <a:lnSpc>
                <a:spcPct val="100000"/>
              </a:lnSpc>
            </a:pPr>
            <a:r>
              <a:rPr sz="2400" b="1" spc="-5" dirty="0">
                <a:solidFill>
                  <a:srgbClr val="FFFFFF"/>
                </a:solidFill>
                <a:latin typeface="Times New Roman"/>
                <a:cs typeface="Times New Roman"/>
              </a:rPr>
              <a:t>Autoimmune</a:t>
            </a:r>
            <a:r>
              <a:rPr sz="2400" b="1" spc="-20" dirty="0">
                <a:solidFill>
                  <a:srgbClr val="FFFFFF"/>
                </a:solidFill>
                <a:latin typeface="Times New Roman"/>
                <a:cs typeface="Times New Roman"/>
              </a:rPr>
              <a:t> </a:t>
            </a:r>
            <a:r>
              <a:rPr sz="2400" b="1" spc="-5" dirty="0">
                <a:solidFill>
                  <a:srgbClr val="FFFFFF"/>
                </a:solidFill>
                <a:latin typeface="Times New Roman"/>
                <a:cs typeface="Times New Roman"/>
              </a:rPr>
              <a:t>destruction</a:t>
            </a:r>
            <a:endParaRPr sz="2400">
              <a:latin typeface="Times New Roman"/>
              <a:cs typeface="Times New Roman"/>
            </a:endParaRPr>
          </a:p>
          <a:p>
            <a:pPr>
              <a:lnSpc>
                <a:spcPct val="100000"/>
              </a:lnSpc>
            </a:pPr>
            <a:endParaRPr sz="2600">
              <a:latin typeface="Times New Roman"/>
              <a:cs typeface="Times New Roman"/>
            </a:endParaRPr>
          </a:p>
          <a:p>
            <a:pPr marL="2985770">
              <a:lnSpc>
                <a:spcPct val="100000"/>
              </a:lnSpc>
              <a:spcBef>
                <a:spcPts val="1930"/>
              </a:spcBef>
            </a:pPr>
            <a:r>
              <a:rPr sz="2400" b="1" spc="-5" dirty="0">
                <a:solidFill>
                  <a:srgbClr val="FFFFFF"/>
                </a:solidFill>
                <a:latin typeface="Times New Roman"/>
                <a:cs typeface="Times New Roman"/>
              </a:rPr>
              <a:t>Honeymoon</a:t>
            </a:r>
            <a:endParaRPr sz="2400">
              <a:latin typeface="Times New Roman"/>
              <a:cs typeface="Times New Roman"/>
            </a:endParaRPr>
          </a:p>
        </p:txBody>
      </p:sp>
      <p:grpSp>
        <p:nvGrpSpPr>
          <p:cNvPr id="38" name="object 38"/>
          <p:cNvGrpSpPr/>
          <p:nvPr/>
        </p:nvGrpSpPr>
        <p:grpSpPr>
          <a:xfrm>
            <a:off x="3200400" y="2105025"/>
            <a:ext cx="714375" cy="342265"/>
            <a:chOff x="3200400" y="2105025"/>
            <a:chExt cx="714375" cy="342265"/>
          </a:xfrm>
        </p:grpSpPr>
        <p:sp>
          <p:nvSpPr>
            <p:cNvPr id="39" name="object 39"/>
            <p:cNvSpPr/>
            <p:nvPr/>
          </p:nvSpPr>
          <p:spPr>
            <a:xfrm>
              <a:off x="3346450" y="2133600"/>
              <a:ext cx="539750" cy="240029"/>
            </a:xfrm>
            <a:custGeom>
              <a:avLst/>
              <a:gdLst/>
              <a:ahLst/>
              <a:cxnLst/>
              <a:rect l="l" t="t" r="r" b="b"/>
              <a:pathLst>
                <a:path w="539750" h="240030">
                  <a:moveTo>
                    <a:pt x="539750" y="0"/>
                  </a:moveTo>
                  <a:lnTo>
                    <a:pt x="0" y="240029"/>
                  </a:lnTo>
                </a:path>
              </a:pathLst>
            </a:custGeom>
            <a:ln w="57150">
              <a:solidFill>
                <a:srgbClr val="FFFF00"/>
              </a:solidFill>
            </a:ln>
          </p:spPr>
          <p:txBody>
            <a:bodyPr wrap="square" lIns="0" tIns="0" rIns="0" bIns="0" rtlCol="0"/>
            <a:lstStyle/>
            <a:p>
              <a:endParaRPr/>
            </a:p>
          </p:txBody>
        </p:sp>
        <p:sp>
          <p:nvSpPr>
            <p:cNvPr id="40" name="object 40"/>
            <p:cNvSpPr/>
            <p:nvPr/>
          </p:nvSpPr>
          <p:spPr>
            <a:xfrm>
              <a:off x="3200400" y="2289810"/>
              <a:ext cx="191770" cy="157480"/>
            </a:xfrm>
            <a:custGeom>
              <a:avLst/>
              <a:gdLst/>
              <a:ahLst/>
              <a:cxnLst/>
              <a:rect l="l" t="t" r="r" b="b"/>
              <a:pathLst>
                <a:path w="191770" h="157480">
                  <a:moveTo>
                    <a:pt x="121920" y="0"/>
                  </a:moveTo>
                  <a:lnTo>
                    <a:pt x="0" y="148589"/>
                  </a:lnTo>
                  <a:lnTo>
                    <a:pt x="191770" y="157479"/>
                  </a:lnTo>
                  <a:lnTo>
                    <a:pt x="121920" y="0"/>
                  </a:lnTo>
                  <a:close/>
                </a:path>
              </a:pathLst>
            </a:custGeom>
            <a:solidFill>
              <a:srgbClr val="FFFF00"/>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Syndromes</a:t>
            </a:r>
            <a:endParaRPr lang="en-CA" dirty="0"/>
          </a:p>
        </p:txBody>
      </p:sp>
      <p:sp>
        <p:nvSpPr>
          <p:cNvPr id="26627" name="Content Placeholder 2"/>
          <p:cNvSpPr>
            <a:spLocks noGrp="1"/>
          </p:cNvSpPr>
          <p:nvPr>
            <p:ph idx="1"/>
          </p:nvPr>
        </p:nvSpPr>
        <p:spPr>
          <a:xfrm>
            <a:off x="838200" y="1752600"/>
            <a:ext cx="7772400" cy="4572000"/>
          </a:xfrm>
        </p:spPr>
        <p:txBody>
          <a:bodyPr/>
          <a:lstStyle/>
          <a:p>
            <a:r>
              <a:rPr lang="en-IN" dirty="0" smtClean="0"/>
              <a:t>Wolfram syndrome</a:t>
            </a:r>
          </a:p>
          <a:p>
            <a:r>
              <a:rPr lang="en-IN" dirty="0" smtClean="0"/>
              <a:t>Down syndrome</a:t>
            </a:r>
          </a:p>
          <a:p>
            <a:r>
              <a:rPr lang="en-IN" dirty="0" smtClean="0"/>
              <a:t>Turner syndrome</a:t>
            </a:r>
          </a:p>
          <a:p>
            <a:r>
              <a:rPr lang="en-IN" dirty="0" err="1" smtClean="0"/>
              <a:t>Klinefelter</a:t>
            </a:r>
            <a:r>
              <a:rPr lang="en-IN" dirty="0" smtClean="0"/>
              <a:t> syndrome</a:t>
            </a:r>
          </a:p>
          <a:p>
            <a:r>
              <a:rPr lang="en-US" dirty="0" smtClean="0"/>
              <a:t>Wolcott–</a:t>
            </a:r>
            <a:r>
              <a:rPr lang="en-US" dirty="0" err="1" smtClean="0"/>
              <a:t>Rallison</a:t>
            </a:r>
            <a:r>
              <a:rPr lang="en-US" dirty="0" smtClean="0"/>
              <a:t> syndrome</a:t>
            </a:r>
          </a:p>
          <a:p>
            <a:r>
              <a:rPr lang="en-US" sz="2400" dirty="0" smtClean="0">
                <a:latin typeface="Times New Roman" pitchFamily="18" charset="0"/>
                <a:cs typeface="Times New Roman" pitchFamily="18" charset="0"/>
              </a:rPr>
              <a:t>Roger’s syndrome</a:t>
            </a:r>
            <a:endParaRPr lang="en-CA" sz="1800" dirty="0" smtClean="0"/>
          </a:p>
          <a:p>
            <a:endParaRPr lang="en-CA" dirty="0" smtClean="0"/>
          </a:p>
          <a:p>
            <a:endParaRPr lang="en-CA"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1727</Words>
  <Application>Microsoft Office PowerPoint</Application>
  <PresentationFormat>On-screen Show (4:3)</PresentationFormat>
  <Paragraphs>325</Paragraphs>
  <Slides>47</Slides>
  <Notes>15</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Andalus</vt:lpstr>
      <vt:lpstr>Arial</vt:lpstr>
      <vt:lpstr>Calibri</vt:lpstr>
      <vt:lpstr>Calibri Light</vt:lpstr>
      <vt:lpstr>DejaVu Sans</vt:lpstr>
      <vt:lpstr>DIN-Medium</vt:lpstr>
      <vt:lpstr>Georgia</vt:lpstr>
      <vt:lpstr>Museo Slab 700</vt:lpstr>
      <vt:lpstr>Times New Roman</vt:lpstr>
      <vt:lpstr>Trebuchet MS</vt:lpstr>
      <vt:lpstr>Verdana</vt:lpstr>
      <vt:lpstr>Wingdings</vt:lpstr>
      <vt:lpstr>Office Theme</vt:lpstr>
      <vt:lpstr>Paediatric Diabetes- Holistic approach in Management </vt:lpstr>
      <vt:lpstr>BEFORE INSULIN</vt:lpstr>
      <vt:lpstr>PowerPoint Presentation</vt:lpstr>
      <vt:lpstr>TYPES OF DIABETES IN  CHILDREN</vt:lpstr>
      <vt:lpstr>EPIDEMIOLOGY TYPE 1 DM</vt:lpstr>
      <vt:lpstr>PowerPoint Presentation</vt:lpstr>
      <vt:lpstr>PowerPoint Presentation</vt:lpstr>
      <vt:lpstr>PROGRESSION TO TYPE 1 DM</vt:lpstr>
      <vt:lpstr>Syndromes</vt:lpstr>
      <vt:lpstr>Diseases of the exocrine pancreas </vt:lpstr>
      <vt:lpstr>TYPE 2 DM  IN CHILDREN</vt:lpstr>
      <vt:lpstr>Obesity</vt:lpstr>
      <vt:lpstr>NATURAL HISTORY OF TYPE 2  DIABETES</vt:lpstr>
      <vt:lpstr>THERAPY OF T2 DM IN CHILDREN</vt:lpstr>
      <vt:lpstr>Management of T2D in children  Many adult T2D treatment options are not approved for use in children and adolescents</vt:lpstr>
      <vt:lpstr>Children and adolescents with diabetes are different from adults with diabetes</vt:lpstr>
      <vt:lpstr>Unique aspects in management of diabetes in children</vt:lpstr>
      <vt:lpstr>Holistic Management</vt:lpstr>
      <vt:lpstr>PowerPoint Presentation</vt:lpstr>
      <vt:lpstr>Management of type 1 diabetes </vt:lpstr>
      <vt:lpstr>Principles and Goal of Care</vt:lpstr>
      <vt:lpstr>These are main things which need to be  kept in mind</vt:lpstr>
      <vt:lpstr>Improper growth and Vicious Cycle</vt:lpstr>
      <vt:lpstr> What should one check?</vt:lpstr>
      <vt:lpstr>ISPAD Clinical Practice Consensus  Guidelines 2018 Compendium</vt:lpstr>
      <vt:lpstr>PowerPoint Presentation</vt:lpstr>
      <vt:lpstr>PowerPoint Presentation</vt:lpstr>
      <vt:lpstr>What can go wrong?</vt:lpstr>
      <vt:lpstr> Insulin requirement is age dependent</vt:lpstr>
      <vt:lpstr>Screening* list should be known to adolescents</vt:lpstr>
      <vt:lpstr>Every child with type 1 diabetes can grow into healthy adult</vt:lpstr>
      <vt:lpstr>Minimum things to be done in type1 DM</vt:lpstr>
      <vt:lpstr>PowerPoint Presentation</vt:lpstr>
      <vt:lpstr>PowerPoint Presentation</vt:lpstr>
      <vt:lpstr>PowerPoint Presentation</vt:lpstr>
      <vt:lpstr>Providing affordable healthcare.. CDIC, LFAC and Diacare trust</vt:lpstr>
      <vt:lpstr>PowerPoint Presentation</vt:lpstr>
      <vt:lpstr>PowerPoint Presentation</vt:lpstr>
      <vt:lpstr>DCCT AND OTHER STUDIES</vt:lpstr>
      <vt:lpstr>EDUCATION</vt:lpstr>
      <vt:lpstr>MANAGEMENT</vt:lpstr>
      <vt:lpstr>Hyperglycemia:  Microangiopathic  complications</vt:lpstr>
      <vt:lpstr>Thanks……!!!!!</vt:lpstr>
      <vt:lpstr>PowerPoint Presentation</vt:lpstr>
      <vt:lpstr>Epidemiology Continued</vt:lpstr>
      <vt:lpstr>PowerPoint Presentation</vt:lpstr>
      <vt:lpstr>All young diabetics are not type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DHRUVI</dc:creator>
  <cp:lastModifiedBy>HP</cp:lastModifiedBy>
  <cp:revision>35</cp:revision>
  <dcterms:created xsi:type="dcterms:W3CDTF">2019-12-06T12:29:49Z</dcterms:created>
  <dcterms:modified xsi:type="dcterms:W3CDTF">2021-10-18T07:25:39Z</dcterms:modified>
</cp:coreProperties>
</file>